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20"/>
  </p:notesMasterIdLst>
  <p:sldIdLst>
    <p:sldId id="258" r:id="rId2"/>
    <p:sldId id="257" r:id="rId3"/>
    <p:sldId id="259" r:id="rId4"/>
    <p:sldId id="282" r:id="rId5"/>
    <p:sldId id="332" r:id="rId6"/>
    <p:sldId id="321" r:id="rId7"/>
    <p:sldId id="333" r:id="rId8"/>
    <p:sldId id="327" r:id="rId9"/>
    <p:sldId id="335" r:id="rId10"/>
    <p:sldId id="336" r:id="rId11"/>
    <p:sldId id="334" r:id="rId12"/>
    <p:sldId id="311" r:id="rId13"/>
    <p:sldId id="299" r:id="rId14"/>
    <p:sldId id="339" r:id="rId15"/>
    <p:sldId id="341" r:id="rId16"/>
    <p:sldId id="306" r:id="rId17"/>
    <p:sldId id="337" r:id="rId18"/>
    <p:sldId id="324" r:id="rId19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0B8A59-5EE4-E4EB-B219-7921C3903FBD}" name="bobfawson@dataqualityco-op.com" initials="bo" userId="S::urn:spo:guest#bobfawson@dataqualityco-op.com::" providerId="AD"/>
  <p188:author id="{52CEB061-44A4-1D60-C604-12F9657FD511}" name="Shelby Downes" initials="SD" userId="S::shelby.downes@cint.com::86edf435-c94a-47ca-8a79-ea749e8cfbbc" providerId="AD"/>
  <p188:author id="{49A02098-EAFF-4DC3-E592-1356AF956B53}" name="joanna.price@kantar.com" initials="jo" userId="S::urn:spo:guest#joanna.price@kantar.com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99FC70-4A78-9E43-02CC-C9EFBE3E9173}" v="39" dt="2026-01-28T09:35:59.797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Light Style 1 –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83" autoAdjust="0"/>
    <p:restoredTop sz="94540" autoAdjust="0"/>
  </p:normalViewPr>
  <p:slideViewPr>
    <p:cSldViewPr snapToGrid="0">
      <p:cViewPr varScale="1">
        <p:scale>
          <a:sx n="60" d="100"/>
          <a:sy n="60" d="100"/>
        </p:scale>
        <p:origin x="79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brah Harding" userId="7532349a-11d7-4db0-a2c3-108f672b9b53" providerId="ADAL" clId="{7A5C1591-62EF-4DD4-AA91-A7AF2D3531DE}"/>
    <pc:docChg chg="modSld">
      <pc:chgData name="Debrah Harding" userId="7532349a-11d7-4db0-a2c3-108f672b9b53" providerId="ADAL" clId="{7A5C1591-62EF-4DD4-AA91-A7AF2D3531DE}" dt="2026-01-27T15:55:11.775" v="63" actId="20577"/>
      <pc:docMkLst>
        <pc:docMk/>
      </pc:docMkLst>
      <pc:sldChg chg="modSp mod">
        <pc:chgData name="Debrah Harding" userId="7532349a-11d7-4db0-a2c3-108f672b9b53" providerId="ADAL" clId="{7A5C1591-62EF-4DD4-AA91-A7AF2D3531DE}" dt="2026-01-27T15:55:11.775" v="63" actId="20577"/>
        <pc:sldMkLst>
          <pc:docMk/>
          <pc:sldMk cId="3531478835" sldId="299"/>
        </pc:sldMkLst>
        <pc:graphicFrameChg chg="modGraphic">
          <ac:chgData name="Debrah Harding" userId="7532349a-11d7-4db0-a2c3-108f672b9b53" providerId="ADAL" clId="{7A5C1591-62EF-4DD4-AA91-A7AF2D3531DE}" dt="2026-01-27T15:54:07.783" v="27" actId="20577"/>
          <ac:graphicFrameMkLst>
            <pc:docMk/>
            <pc:sldMk cId="3531478835" sldId="299"/>
            <ac:graphicFrameMk id="2" creationId="{72EE33F2-B3CB-B78D-E0CD-4DEA3BACF078}"/>
          </ac:graphicFrameMkLst>
        </pc:graphicFrameChg>
        <pc:graphicFrameChg chg="modGraphic">
          <ac:chgData name="Debrah Harding" userId="7532349a-11d7-4db0-a2c3-108f672b9b53" providerId="ADAL" clId="{7A5C1591-62EF-4DD4-AA91-A7AF2D3531DE}" dt="2026-01-27T15:55:11.775" v="63" actId="20577"/>
          <ac:graphicFrameMkLst>
            <pc:docMk/>
            <pc:sldMk cId="3531478835" sldId="299"/>
            <ac:graphicFrameMk id="11" creationId="{6C6070CE-0DCC-0CA4-E5DC-F46B69492D62}"/>
          </ac:graphicFrameMkLst>
        </pc:graphicFrameChg>
      </pc:sldChg>
    </pc:docChg>
  </pc:docChgLst>
  <pc:docChgLst>
    <pc:chgData name="Debrah Harding" userId="S::debrahh@mrs.org.uk::7532349a-11d7-4db0-a2c3-108f672b9b53" providerId="AD" clId="Web-{0299FC70-4A78-9E43-02CC-C9EFBE3E9173}"/>
    <pc:docChg chg="modSld">
      <pc:chgData name="Debrah Harding" userId="S::debrahh@mrs.org.uk::7532349a-11d7-4db0-a2c3-108f672b9b53" providerId="AD" clId="Web-{0299FC70-4A78-9E43-02CC-C9EFBE3E9173}" dt="2026-01-28T09:35:59.797" v="35"/>
      <pc:docMkLst>
        <pc:docMk/>
      </pc:docMkLst>
      <pc:sldChg chg="modSp">
        <pc:chgData name="Debrah Harding" userId="S::debrahh@mrs.org.uk::7532349a-11d7-4db0-a2c3-108f672b9b53" providerId="AD" clId="Web-{0299FC70-4A78-9E43-02CC-C9EFBE3E9173}" dt="2026-01-28T09:35:59.797" v="35"/>
        <pc:sldMkLst>
          <pc:docMk/>
          <pc:sldMk cId="3531478835" sldId="299"/>
        </pc:sldMkLst>
        <pc:graphicFrameChg chg="mod modGraphic">
          <ac:chgData name="Debrah Harding" userId="S::debrahh@mrs.org.uk::7532349a-11d7-4db0-a2c3-108f672b9b53" providerId="AD" clId="Web-{0299FC70-4A78-9E43-02CC-C9EFBE3E9173}" dt="2026-01-28T09:34:23.608" v="31"/>
          <ac:graphicFrameMkLst>
            <pc:docMk/>
            <pc:sldMk cId="3531478835" sldId="299"/>
            <ac:graphicFrameMk id="2" creationId="{72EE33F2-B3CB-B78D-E0CD-4DEA3BACF078}"/>
          </ac:graphicFrameMkLst>
        </pc:graphicFrameChg>
        <pc:graphicFrameChg chg="mod modGraphic">
          <ac:chgData name="Debrah Harding" userId="S::debrahh@mrs.org.uk::7532349a-11d7-4db0-a2c3-108f672b9b53" providerId="AD" clId="Web-{0299FC70-4A78-9E43-02CC-C9EFBE3E9173}" dt="2026-01-28T09:35:59.797" v="35"/>
          <ac:graphicFrameMkLst>
            <pc:docMk/>
            <pc:sldMk cId="3531478835" sldId="299"/>
            <ac:graphicFrameMk id="11" creationId="{6C6070CE-0DCC-0CA4-E5DC-F46B69492D62}"/>
          </ac:graphicFrameMkLst>
        </pc:graphicFrameChg>
      </pc:sldChg>
    </pc:docChg>
  </pc:docChgLst>
  <pc:docChgLst>
    <pc:chgData name="Debrah Harding" userId="S::debrahh@mrs.org.uk::7532349a-11d7-4db0-a2c3-108f672b9b53" providerId="AD" clId="Web-{E8C98DD1-4FC9-1756-A2CF-FCB839AFE43C}"/>
    <pc:docChg chg="delSld">
      <pc:chgData name="Debrah Harding" userId="S::debrahh@mrs.org.uk::7532349a-11d7-4db0-a2c3-108f672b9b53" providerId="AD" clId="Web-{E8C98DD1-4FC9-1756-A2CF-FCB839AFE43C}" dt="2026-01-19T17:12:30.067" v="1"/>
      <pc:docMkLst>
        <pc:docMk/>
      </pc:docMkLst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2EB7FD-08AA-4F14-96A7-187F9036776A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A4D0F9C-5052-40F9-B512-9025F26D0ADA}">
      <dgm:prSet phldrT="[Text]"/>
      <dgm:spPr/>
      <dgm:t>
        <a:bodyPr/>
        <a:lstStyle/>
        <a:p>
          <a:r>
            <a:rPr lang="en-GB" dirty="0"/>
            <a:t>Submission</a:t>
          </a:r>
        </a:p>
      </dgm:t>
    </dgm:pt>
    <dgm:pt modelId="{EC5CBD8D-9E07-4624-98F0-2F195F0970DC}" type="sibTrans" cxnId="{2F181E65-DB1A-45AB-B388-8995245767C8}">
      <dgm:prSet/>
      <dgm:spPr/>
      <dgm:t>
        <a:bodyPr/>
        <a:lstStyle/>
        <a:p>
          <a:endParaRPr lang="en-GB"/>
        </a:p>
      </dgm:t>
    </dgm:pt>
    <dgm:pt modelId="{79698672-ED69-4009-AEF3-10D571CBF8C8}" type="parTrans" cxnId="{2F181E65-DB1A-45AB-B388-8995245767C8}">
      <dgm:prSet/>
      <dgm:spPr/>
      <dgm:t>
        <a:bodyPr/>
        <a:lstStyle/>
        <a:p>
          <a:endParaRPr lang="en-GB"/>
        </a:p>
      </dgm:t>
    </dgm:pt>
    <dgm:pt modelId="{6B7F5534-F1F7-4C29-98C3-40E66E1E3394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300" b="1" dirty="0">
              <a:latin typeface="Arial" panose="020B0604020202020204" pitchFamily="34" charset="0"/>
              <a:cs typeface="Arial" panose="020B0604020202020204" pitchFamily="34" charset="0"/>
            </a:rPr>
            <a:t>A standardised method of collecting reasons from buyers </a:t>
          </a:r>
        </a:p>
        <a:p>
          <a:pPr>
            <a:lnSpc>
              <a:spcPct val="100000"/>
            </a:lnSpc>
          </a:pPr>
          <a:r>
            <a:rPr lang="en-GB" sz="1300" dirty="0">
              <a:latin typeface="Arial" panose="020B0604020202020204" pitchFamily="34" charset="0"/>
              <a:cs typeface="Arial" panose="020B0604020202020204" pitchFamily="34" charset="0"/>
            </a:rPr>
            <a:t>(e.g. </a:t>
          </a:r>
          <a:r>
            <a:rPr lang="en-GB" sz="1300" i="1" dirty="0">
              <a:latin typeface="Arial" panose="020B0604020202020204" pitchFamily="34" charset="0"/>
              <a:cs typeface="Arial" panose="020B0604020202020204" pitchFamily="34" charset="0"/>
            </a:rPr>
            <a:t>file submission, </a:t>
          </a:r>
          <a:br>
            <a:rPr lang="en-GB" sz="1300" i="1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GB" sz="1300" i="1" dirty="0">
              <a:latin typeface="Arial" panose="020B0604020202020204" pitchFamily="34" charset="0"/>
              <a:cs typeface="Arial" panose="020B0604020202020204" pitchFamily="34" charset="0"/>
            </a:rPr>
            <a:t>a form &amp;/or an API</a:t>
          </a:r>
          <a:r>
            <a:rPr lang="en-GB" sz="1300" i="0" dirty="0">
              <a:latin typeface="Arial" panose="020B0604020202020204" pitchFamily="34" charset="0"/>
              <a:cs typeface="Arial" panose="020B0604020202020204" pitchFamily="34" charset="0"/>
            </a:rPr>
            <a:t>) </a:t>
          </a:r>
        </a:p>
        <a:p>
          <a:pPr>
            <a:lnSpc>
              <a:spcPct val="100000"/>
            </a:lnSpc>
          </a:pPr>
          <a:r>
            <a:rPr lang="en-GB" sz="1300" i="0" dirty="0">
              <a:latin typeface="Arial" panose="020B0604020202020204" pitchFamily="34" charset="0"/>
              <a:cs typeface="Arial" panose="020B0604020202020204" pitchFamily="34" charset="0"/>
            </a:rPr>
            <a:t>allows for consistency. </a:t>
          </a:r>
        </a:p>
        <a:p>
          <a:pPr>
            <a:lnSpc>
              <a:spcPct val="100000"/>
            </a:lnSpc>
          </a:pPr>
          <a:r>
            <a:rPr lang="en-GB" sz="1300" i="0" dirty="0">
              <a:latin typeface="Arial" panose="020B0604020202020204" pitchFamily="34" charset="0"/>
              <a:cs typeface="Arial" panose="020B0604020202020204" pitchFamily="34" charset="0"/>
            </a:rPr>
            <a:t>This improves the submission process and makes it easier to store and analyse data.</a:t>
          </a:r>
          <a:endParaRPr lang="en-GB" sz="13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7C7387-C28B-4F09-93A3-ADB2F7E55479}" type="sibTrans" cxnId="{53105B62-292E-489D-978D-1C7AC9208F29}">
      <dgm:prSet/>
      <dgm:spPr/>
      <dgm:t>
        <a:bodyPr/>
        <a:lstStyle/>
        <a:p>
          <a:endParaRPr lang="en-GB"/>
        </a:p>
      </dgm:t>
    </dgm:pt>
    <dgm:pt modelId="{5A4B537D-96AC-47EE-A9D0-7F1772B2A026}" type="parTrans" cxnId="{53105B62-292E-489D-978D-1C7AC9208F29}">
      <dgm:prSet/>
      <dgm:spPr/>
      <dgm:t>
        <a:bodyPr/>
        <a:lstStyle/>
        <a:p>
          <a:endParaRPr lang="en-GB"/>
        </a:p>
      </dgm:t>
    </dgm:pt>
    <dgm:pt modelId="{5E77CC10-247E-4E77-B4B1-E2F2EBB999E8}">
      <dgm:prSet phldrT="[Text]"/>
      <dgm:spPr/>
      <dgm:t>
        <a:bodyPr/>
        <a:lstStyle/>
        <a:p>
          <a:r>
            <a:rPr lang="en-GB" dirty="0"/>
            <a:t>Storage</a:t>
          </a:r>
        </a:p>
      </dgm:t>
    </dgm:pt>
    <dgm:pt modelId="{AA69C438-DEF1-417E-9F49-C7CEBEEE214D}" type="sibTrans" cxnId="{5E5ADE22-D54A-4CEC-AFB6-14B6B3C0FA1F}">
      <dgm:prSet/>
      <dgm:spPr/>
      <dgm:t>
        <a:bodyPr/>
        <a:lstStyle/>
        <a:p>
          <a:endParaRPr lang="en-GB"/>
        </a:p>
      </dgm:t>
    </dgm:pt>
    <dgm:pt modelId="{F62EC4F5-472E-415F-83D7-B4336655D191}" type="parTrans" cxnId="{5E5ADE22-D54A-4CEC-AFB6-14B6B3C0FA1F}">
      <dgm:prSet/>
      <dgm:spPr/>
      <dgm:t>
        <a:bodyPr/>
        <a:lstStyle/>
        <a:p>
          <a:endParaRPr lang="en-GB"/>
        </a:p>
      </dgm:t>
    </dgm:pt>
    <dgm:pt modelId="{333EC7FF-6F76-4F64-8DF0-CEADEBDFB7A5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300" b="1" dirty="0">
              <a:latin typeface="Arial" panose="020B0604020202020204" pitchFamily="34" charset="0"/>
              <a:cs typeface="Arial" panose="020B0604020202020204" pitchFamily="34" charset="0"/>
            </a:rPr>
            <a:t>Storage of reasons in databases </a:t>
          </a:r>
        </a:p>
        <a:p>
          <a:pPr>
            <a:lnSpc>
              <a:spcPct val="100000"/>
            </a:lnSpc>
          </a:pPr>
          <a:r>
            <a:rPr lang="en-GB" sz="1300" i="1" dirty="0">
              <a:latin typeface="Arial" panose="020B0604020202020204" pitchFamily="34" charset="0"/>
              <a:cs typeface="Arial" panose="020B0604020202020204" pitchFamily="34" charset="0"/>
            </a:rPr>
            <a:t>(e.g. Databricks) </a:t>
          </a:r>
        </a:p>
        <a:p>
          <a:pPr>
            <a:lnSpc>
              <a:spcPct val="100000"/>
            </a:lnSpc>
          </a:pPr>
          <a:r>
            <a:rPr lang="en-GB" sz="1300" dirty="0">
              <a:latin typeface="Arial" panose="020B0604020202020204" pitchFamily="34" charset="0"/>
              <a:cs typeface="Arial" panose="020B0604020202020204" pitchFamily="34" charset="0"/>
            </a:rPr>
            <a:t>can help lay the groundwork for success </a:t>
          </a:r>
        </a:p>
        <a:p>
          <a:pPr>
            <a:lnSpc>
              <a:spcPct val="100000"/>
            </a:lnSpc>
          </a:pPr>
          <a:r>
            <a:rPr lang="en-GB" sz="1300" dirty="0">
              <a:latin typeface="Arial" panose="020B0604020202020204" pitchFamily="34" charset="0"/>
              <a:cs typeface="Arial" panose="020B0604020202020204" pitchFamily="34" charset="0"/>
            </a:rPr>
            <a:t>i.e. not having to check through emails to find reasons</a:t>
          </a:r>
        </a:p>
        <a:p>
          <a:pPr>
            <a:lnSpc>
              <a:spcPct val="100000"/>
            </a:lnSpc>
          </a:pPr>
          <a:endParaRPr lang="en-GB" sz="13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E2F638-CA3F-48EF-8825-5FCE0C7C53C5}" type="sibTrans" cxnId="{6C9915E1-BA1B-4186-9DA5-BBFD7F19B25A}">
      <dgm:prSet/>
      <dgm:spPr/>
      <dgm:t>
        <a:bodyPr/>
        <a:lstStyle/>
        <a:p>
          <a:endParaRPr lang="en-GB"/>
        </a:p>
      </dgm:t>
    </dgm:pt>
    <dgm:pt modelId="{F65781AA-A951-4F32-A994-5BEF603741CF}" type="parTrans" cxnId="{6C9915E1-BA1B-4186-9DA5-BBFD7F19B25A}">
      <dgm:prSet/>
      <dgm:spPr/>
      <dgm:t>
        <a:bodyPr/>
        <a:lstStyle/>
        <a:p>
          <a:endParaRPr lang="en-GB"/>
        </a:p>
      </dgm:t>
    </dgm:pt>
    <dgm:pt modelId="{6AE0C732-D340-4BC6-8C4A-A25E08E2D674}">
      <dgm:prSet phldrT="[Text]"/>
      <dgm:spPr/>
      <dgm:t>
        <a:bodyPr/>
        <a:lstStyle/>
        <a:p>
          <a:r>
            <a:rPr lang="en-GB" dirty="0"/>
            <a:t>Action</a:t>
          </a:r>
        </a:p>
      </dgm:t>
    </dgm:pt>
    <dgm:pt modelId="{124C80B7-BB7D-43F6-B4D3-65F1862578C5}" type="sibTrans" cxnId="{D7E3F347-AEE8-445E-BE16-F79B114C3240}">
      <dgm:prSet/>
      <dgm:spPr/>
      <dgm:t>
        <a:bodyPr/>
        <a:lstStyle/>
        <a:p>
          <a:endParaRPr lang="en-GB"/>
        </a:p>
      </dgm:t>
    </dgm:pt>
    <dgm:pt modelId="{D083C0CC-F694-4A6C-88DC-321ED5B470F9}" type="parTrans" cxnId="{D7E3F347-AEE8-445E-BE16-F79B114C3240}">
      <dgm:prSet/>
      <dgm:spPr/>
      <dgm:t>
        <a:bodyPr/>
        <a:lstStyle/>
        <a:p>
          <a:endParaRPr lang="en-GB"/>
        </a:p>
      </dgm:t>
    </dgm:pt>
    <dgm:pt modelId="{8C70EC59-65EE-4D74-9964-F37B481999BC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300" b="1" dirty="0">
              <a:latin typeface="Arial" panose="020B0604020202020204" pitchFamily="34" charset="0"/>
              <a:cs typeface="Arial" panose="020B0604020202020204" pitchFamily="34" charset="0"/>
            </a:rPr>
            <a:t>Defined processes to act on reasons, automated where possible</a:t>
          </a:r>
        </a:p>
        <a:p>
          <a:pPr>
            <a:lnSpc>
              <a:spcPct val="100000"/>
            </a:lnSpc>
          </a:pPr>
          <a:r>
            <a:rPr lang="en-GB" sz="1300" i="1" dirty="0">
              <a:latin typeface="Arial" panose="020B0604020202020204" pitchFamily="34" charset="0"/>
              <a:cs typeface="Arial" panose="020B0604020202020204" pitchFamily="34" charset="0"/>
            </a:rPr>
            <a:t>E.g. Feed into AI security systems, make reasons available to sub-sources</a:t>
          </a:r>
        </a:p>
        <a:p>
          <a:pPr>
            <a:lnSpc>
              <a:spcPct val="100000"/>
            </a:lnSpc>
          </a:pPr>
          <a:endParaRPr lang="en-GB" sz="1300" i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0000"/>
            </a:lnSpc>
          </a:pPr>
          <a:endParaRPr lang="en-GB" sz="1300" i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0000"/>
            </a:lnSpc>
          </a:pPr>
          <a:endParaRPr lang="en-GB" sz="1300" i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594789-A3B6-4620-B8B3-CBE7F0FA849C}" type="sibTrans" cxnId="{35D955FE-BDEB-45D9-A233-575C6CFDFDF2}">
      <dgm:prSet/>
      <dgm:spPr/>
      <dgm:t>
        <a:bodyPr/>
        <a:lstStyle/>
        <a:p>
          <a:endParaRPr lang="en-GB"/>
        </a:p>
      </dgm:t>
    </dgm:pt>
    <dgm:pt modelId="{28362AB8-B5C1-427D-8A2D-92962C677780}" type="parTrans" cxnId="{35D955FE-BDEB-45D9-A233-575C6CFDFDF2}">
      <dgm:prSet/>
      <dgm:spPr/>
      <dgm:t>
        <a:bodyPr/>
        <a:lstStyle/>
        <a:p>
          <a:endParaRPr lang="en-GB"/>
        </a:p>
      </dgm:t>
    </dgm:pt>
    <dgm:pt modelId="{340E561F-8BB9-4884-9528-B285E44CCBFA}" type="pres">
      <dgm:prSet presAssocID="{E12EB7FD-08AA-4F14-96A7-187F9036776A}" presName="Name0" presStyleCnt="0">
        <dgm:presLayoutVars>
          <dgm:dir/>
          <dgm:animOne val="branch"/>
          <dgm:animLvl val="lvl"/>
        </dgm:presLayoutVars>
      </dgm:prSet>
      <dgm:spPr/>
    </dgm:pt>
    <dgm:pt modelId="{5E7504CF-8B96-488A-AB90-B91B999873FC}" type="pres">
      <dgm:prSet presAssocID="{AA4D0F9C-5052-40F9-B512-9025F26D0ADA}" presName="chaos" presStyleCnt="0"/>
      <dgm:spPr/>
    </dgm:pt>
    <dgm:pt modelId="{F925DEA9-4B0C-4185-87D0-C211147B55D2}" type="pres">
      <dgm:prSet presAssocID="{AA4D0F9C-5052-40F9-B512-9025F26D0ADA}" presName="parTx1" presStyleLbl="revTx" presStyleIdx="0" presStyleCnt="5"/>
      <dgm:spPr/>
    </dgm:pt>
    <dgm:pt modelId="{010A9F39-4694-4B2C-86BB-B2C3D79C7A2C}" type="pres">
      <dgm:prSet presAssocID="{AA4D0F9C-5052-40F9-B512-9025F26D0ADA}" presName="desTx1" presStyleLbl="revTx" presStyleIdx="1" presStyleCnt="5" custLinFactNeighborX="1933" custLinFactNeighborY="33248">
        <dgm:presLayoutVars>
          <dgm:bulletEnabled val="1"/>
        </dgm:presLayoutVars>
      </dgm:prSet>
      <dgm:spPr/>
    </dgm:pt>
    <dgm:pt modelId="{6A46AB26-990B-4A08-A405-64E6BBDE3B9C}" type="pres">
      <dgm:prSet presAssocID="{AA4D0F9C-5052-40F9-B512-9025F26D0ADA}" presName="c1" presStyleLbl="node1" presStyleIdx="0" presStyleCnt="19"/>
      <dgm:spPr/>
    </dgm:pt>
    <dgm:pt modelId="{5047FBC5-9932-4FC8-841D-395B118B1D25}" type="pres">
      <dgm:prSet presAssocID="{AA4D0F9C-5052-40F9-B512-9025F26D0ADA}" presName="c2" presStyleLbl="node1" presStyleIdx="1" presStyleCnt="19"/>
      <dgm:spPr/>
    </dgm:pt>
    <dgm:pt modelId="{89B4E10B-1144-4C71-84E4-72A71EDAC8D9}" type="pres">
      <dgm:prSet presAssocID="{AA4D0F9C-5052-40F9-B512-9025F26D0ADA}" presName="c3" presStyleLbl="node1" presStyleIdx="2" presStyleCnt="19"/>
      <dgm:spPr/>
    </dgm:pt>
    <dgm:pt modelId="{3B5B4AEC-ABCC-4DAF-9CCD-8C3E213CBE34}" type="pres">
      <dgm:prSet presAssocID="{AA4D0F9C-5052-40F9-B512-9025F26D0ADA}" presName="c4" presStyleLbl="node1" presStyleIdx="3" presStyleCnt="19"/>
      <dgm:spPr/>
    </dgm:pt>
    <dgm:pt modelId="{69CB7BBE-7521-4489-ABF0-C443CE9D17DE}" type="pres">
      <dgm:prSet presAssocID="{AA4D0F9C-5052-40F9-B512-9025F26D0ADA}" presName="c5" presStyleLbl="node1" presStyleIdx="4" presStyleCnt="19"/>
      <dgm:spPr/>
    </dgm:pt>
    <dgm:pt modelId="{BC945A25-6A58-4684-80AE-6B8A36DF960C}" type="pres">
      <dgm:prSet presAssocID="{AA4D0F9C-5052-40F9-B512-9025F26D0ADA}" presName="c6" presStyleLbl="node1" presStyleIdx="5" presStyleCnt="19"/>
      <dgm:spPr/>
    </dgm:pt>
    <dgm:pt modelId="{4F1EC507-5751-4CD6-B9A0-09FCEF6AA33D}" type="pres">
      <dgm:prSet presAssocID="{AA4D0F9C-5052-40F9-B512-9025F26D0ADA}" presName="c7" presStyleLbl="node1" presStyleIdx="6" presStyleCnt="19"/>
      <dgm:spPr/>
    </dgm:pt>
    <dgm:pt modelId="{1075E3CC-6F1C-43E5-A81E-797BB5975D3B}" type="pres">
      <dgm:prSet presAssocID="{AA4D0F9C-5052-40F9-B512-9025F26D0ADA}" presName="c8" presStyleLbl="node1" presStyleIdx="7" presStyleCnt="19"/>
      <dgm:spPr/>
    </dgm:pt>
    <dgm:pt modelId="{14BA345A-5C4A-44F0-BD96-16D454D54DB9}" type="pres">
      <dgm:prSet presAssocID="{AA4D0F9C-5052-40F9-B512-9025F26D0ADA}" presName="c9" presStyleLbl="node1" presStyleIdx="8" presStyleCnt="19"/>
      <dgm:spPr/>
    </dgm:pt>
    <dgm:pt modelId="{D4837CF9-25F3-4708-BCA3-A49E345F8ED3}" type="pres">
      <dgm:prSet presAssocID="{AA4D0F9C-5052-40F9-B512-9025F26D0ADA}" presName="c10" presStyleLbl="node1" presStyleIdx="9" presStyleCnt="19"/>
      <dgm:spPr/>
    </dgm:pt>
    <dgm:pt modelId="{BE2F237B-1BE1-47E9-9C28-38B574097FDE}" type="pres">
      <dgm:prSet presAssocID="{AA4D0F9C-5052-40F9-B512-9025F26D0ADA}" presName="c11" presStyleLbl="node1" presStyleIdx="10" presStyleCnt="19"/>
      <dgm:spPr/>
    </dgm:pt>
    <dgm:pt modelId="{4225A855-27EF-4261-977F-81C6C0A976E1}" type="pres">
      <dgm:prSet presAssocID="{AA4D0F9C-5052-40F9-B512-9025F26D0ADA}" presName="c12" presStyleLbl="node1" presStyleIdx="11" presStyleCnt="19"/>
      <dgm:spPr/>
    </dgm:pt>
    <dgm:pt modelId="{741BAC9F-2A24-4944-B7C6-C6C887366E25}" type="pres">
      <dgm:prSet presAssocID="{AA4D0F9C-5052-40F9-B512-9025F26D0ADA}" presName="c13" presStyleLbl="node1" presStyleIdx="12" presStyleCnt="19"/>
      <dgm:spPr/>
    </dgm:pt>
    <dgm:pt modelId="{9BB24010-3B70-4277-A8DF-1B3DC5FA22D8}" type="pres">
      <dgm:prSet presAssocID="{AA4D0F9C-5052-40F9-B512-9025F26D0ADA}" presName="c14" presStyleLbl="node1" presStyleIdx="13" presStyleCnt="19"/>
      <dgm:spPr/>
    </dgm:pt>
    <dgm:pt modelId="{5C83AB70-0E5A-4641-8D47-FD980B6D3CE6}" type="pres">
      <dgm:prSet presAssocID="{AA4D0F9C-5052-40F9-B512-9025F26D0ADA}" presName="c15" presStyleLbl="node1" presStyleIdx="14" presStyleCnt="19"/>
      <dgm:spPr/>
    </dgm:pt>
    <dgm:pt modelId="{4C4AC7CB-29C5-4AFF-AC86-4EB254429DE9}" type="pres">
      <dgm:prSet presAssocID="{AA4D0F9C-5052-40F9-B512-9025F26D0ADA}" presName="c16" presStyleLbl="node1" presStyleIdx="15" presStyleCnt="19"/>
      <dgm:spPr/>
    </dgm:pt>
    <dgm:pt modelId="{6F6B124C-32CD-4C7D-A731-DE8450AB88F5}" type="pres">
      <dgm:prSet presAssocID="{AA4D0F9C-5052-40F9-B512-9025F26D0ADA}" presName="c17" presStyleLbl="node1" presStyleIdx="16" presStyleCnt="19"/>
      <dgm:spPr/>
    </dgm:pt>
    <dgm:pt modelId="{0B20B311-3449-485D-8CFE-E0660C11AB82}" type="pres">
      <dgm:prSet presAssocID="{AA4D0F9C-5052-40F9-B512-9025F26D0ADA}" presName="c18" presStyleLbl="node1" presStyleIdx="17" presStyleCnt="19"/>
      <dgm:spPr/>
    </dgm:pt>
    <dgm:pt modelId="{167699AF-D55D-4C99-BE66-24FCE8B6CE84}" type="pres">
      <dgm:prSet presAssocID="{EC5CBD8D-9E07-4624-98F0-2F195F0970DC}" presName="chevronComposite1" presStyleCnt="0"/>
      <dgm:spPr/>
    </dgm:pt>
    <dgm:pt modelId="{08C15167-BFF3-4AC5-AB8A-C2771A03952E}" type="pres">
      <dgm:prSet presAssocID="{EC5CBD8D-9E07-4624-98F0-2F195F0970DC}" presName="chevron1" presStyleLbl="sibTrans2D1" presStyleIdx="0" presStyleCnt="2"/>
      <dgm:spPr/>
    </dgm:pt>
    <dgm:pt modelId="{4C71A187-3002-414C-A819-74D20AF98DBB}" type="pres">
      <dgm:prSet presAssocID="{EC5CBD8D-9E07-4624-98F0-2F195F0970DC}" presName="spChevron1" presStyleCnt="0"/>
      <dgm:spPr/>
    </dgm:pt>
    <dgm:pt modelId="{8DE33349-137E-4F1A-A6BB-1D19C8DDF185}" type="pres">
      <dgm:prSet presAssocID="{5E77CC10-247E-4E77-B4B1-E2F2EBB999E8}" presName="middle" presStyleCnt="0"/>
      <dgm:spPr/>
    </dgm:pt>
    <dgm:pt modelId="{C4F78E18-90CA-4B97-B410-F0383062E10D}" type="pres">
      <dgm:prSet presAssocID="{5E77CC10-247E-4E77-B4B1-E2F2EBB999E8}" presName="parTxMid" presStyleLbl="revTx" presStyleIdx="2" presStyleCnt="5"/>
      <dgm:spPr/>
    </dgm:pt>
    <dgm:pt modelId="{40473F02-9AC3-4D98-9C17-28392A935B19}" type="pres">
      <dgm:prSet presAssocID="{5E77CC10-247E-4E77-B4B1-E2F2EBB999E8}" presName="desTxMid" presStyleLbl="revTx" presStyleIdx="3" presStyleCnt="5" custLinFactNeighborX="1933" custLinFactNeighborY="21915">
        <dgm:presLayoutVars>
          <dgm:bulletEnabled val="1"/>
        </dgm:presLayoutVars>
      </dgm:prSet>
      <dgm:spPr/>
    </dgm:pt>
    <dgm:pt modelId="{A72E9F1F-E0AA-4AEC-B8A5-CDD9EC389C91}" type="pres">
      <dgm:prSet presAssocID="{5E77CC10-247E-4E77-B4B1-E2F2EBB999E8}" presName="spMid" presStyleCnt="0"/>
      <dgm:spPr/>
    </dgm:pt>
    <dgm:pt modelId="{0204BE26-CF04-45A4-AE90-4A8E29098834}" type="pres">
      <dgm:prSet presAssocID="{AA69C438-DEF1-417E-9F49-C7CEBEEE214D}" presName="chevronComposite1" presStyleCnt="0"/>
      <dgm:spPr/>
    </dgm:pt>
    <dgm:pt modelId="{9F3A72B4-401C-4067-9F48-E451F12D0815}" type="pres">
      <dgm:prSet presAssocID="{AA69C438-DEF1-417E-9F49-C7CEBEEE214D}" presName="chevron1" presStyleLbl="sibTrans2D1" presStyleIdx="1" presStyleCnt="2"/>
      <dgm:spPr/>
    </dgm:pt>
    <dgm:pt modelId="{5900EEF7-066C-48C2-B996-F79C36E7EFB6}" type="pres">
      <dgm:prSet presAssocID="{AA69C438-DEF1-417E-9F49-C7CEBEEE214D}" presName="spChevron1" presStyleCnt="0"/>
      <dgm:spPr/>
    </dgm:pt>
    <dgm:pt modelId="{E8CE5DBF-E424-4D4F-9CDA-A5946A8BF9E1}" type="pres">
      <dgm:prSet presAssocID="{6AE0C732-D340-4BC6-8C4A-A25E08E2D674}" presName="last" presStyleCnt="0"/>
      <dgm:spPr/>
    </dgm:pt>
    <dgm:pt modelId="{1E776575-80E7-4889-B3BD-495C21DCFBCE}" type="pres">
      <dgm:prSet presAssocID="{6AE0C732-D340-4BC6-8C4A-A25E08E2D674}" presName="circleTx" presStyleLbl="node1" presStyleIdx="18" presStyleCnt="19"/>
      <dgm:spPr/>
    </dgm:pt>
    <dgm:pt modelId="{7D091D1B-B42B-4F57-AE5E-44D7D0BE9CF3}" type="pres">
      <dgm:prSet presAssocID="{6AE0C732-D340-4BC6-8C4A-A25E08E2D674}" presName="desTxN" presStyleLbl="revTx" presStyleIdx="4" presStyleCnt="5" custLinFactNeighborX="1196" custLinFactNeighborY="23068">
        <dgm:presLayoutVars>
          <dgm:bulletEnabled val="1"/>
        </dgm:presLayoutVars>
      </dgm:prSet>
      <dgm:spPr/>
    </dgm:pt>
    <dgm:pt modelId="{4CA42C98-5A9A-4E91-BA7C-16AF4386B5C4}" type="pres">
      <dgm:prSet presAssocID="{6AE0C732-D340-4BC6-8C4A-A25E08E2D674}" presName="spN" presStyleCnt="0"/>
      <dgm:spPr/>
    </dgm:pt>
  </dgm:ptLst>
  <dgm:cxnLst>
    <dgm:cxn modelId="{3EC7E401-8B12-422C-9B43-8AEA924E219B}" type="presOf" srcId="{6AE0C732-D340-4BC6-8C4A-A25E08E2D674}" destId="{1E776575-80E7-4889-B3BD-495C21DCFBCE}" srcOrd="0" destOrd="0" presId="urn:microsoft.com/office/officeart/2009/3/layout/RandomtoResultProcess"/>
    <dgm:cxn modelId="{C163D80A-C1B9-431A-8D3A-1E9C15C5066B}" type="presOf" srcId="{6B7F5534-F1F7-4C29-98C3-40E66E1E3394}" destId="{010A9F39-4694-4B2C-86BB-B2C3D79C7A2C}" srcOrd="0" destOrd="0" presId="urn:microsoft.com/office/officeart/2009/3/layout/RandomtoResultProcess"/>
    <dgm:cxn modelId="{31C95A1D-3743-42EA-9809-0DA7700CE961}" type="presOf" srcId="{AA4D0F9C-5052-40F9-B512-9025F26D0ADA}" destId="{F925DEA9-4B0C-4185-87D0-C211147B55D2}" srcOrd="0" destOrd="0" presId="urn:microsoft.com/office/officeart/2009/3/layout/RandomtoResultProcess"/>
    <dgm:cxn modelId="{5E5ADE22-D54A-4CEC-AFB6-14B6B3C0FA1F}" srcId="{E12EB7FD-08AA-4F14-96A7-187F9036776A}" destId="{5E77CC10-247E-4E77-B4B1-E2F2EBB999E8}" srcOrd="1" destOrd="0" parTransId="{F62EC4F5-472E-415F-83D7-B4336655D191}" sibTransId="{AA69C438-DEF1-417E-9F49-C7CEBEEE214D}"/>
    <dgm:cxn modelId="{53105B62-292E-489D-978D-1C7AC9208F29}" srcId="{AA4D0F9C-5052-40F9-B512-9025F26D0ADA}" destId="{6B7F5534-F1F7-4C29-98C3-40E66E1E3394}" srcOrd="0" destOrd="0" parTransId="{5A4B537D-96AC-47EE-A9D0-7F1772B2A026}" sibTransId="{027C7387-C28B-4F09-93A3-ADB2F7E55479}"/>
    <dgm:cxn modelId="{2F181E65-DB1A-45AB-B388-8995245767C8}" srcId="{E12EB7FD-08AA-4F14-96A7-187F9036776A}" destId="{AA4D0F9C-5052-40F9-B512-9025F26D0ADA}" srcOrd="0" destOrd="0" parTransId="{79698672-ED69-4009-AEF3-10D571CBF8C8}" sibTransId="{EC5CBD8D-9E07-4624-98F0-2F195F0970DC}"/>
    <dgm:cxn modelId="{D7E3F347-AEE8-445E-BE16-F79B114C3240}" srcId="{E12EB7FD-08AA-4F14-96A7-187F9036776A}" destId="{6AE0C732-D340-4BC6-8C4A-A25E08E2D674}" srcOrd="2" destOrd="0" parTransId="{D083C0CC-F694-4A6C-88DC-321ED5B470F9}" sibTransId="{124C80B7-BB7D-43F6-B4D3-65F1862578C5}"/>
    <dgm:cxn modelId="{CE846175-BA68-4307-9D15-52A4F12DC38C}" type="presOf" srcId="{5E77CC10-247E-4E77-B4B1-E2F2EBB999E8}" destId="{C4F78E18-90CA-4B97-B410-F0383062E10D}" srcOrd="0" destOrd="0" presId="urn:microsoft.com/office/officeart/2009/3/layout/RandomtoResultProcess"/>
    <dgm:cxn modelId="{5E51DA86-B43F-48C3-8391-826EB8643878}" type="presOf" srcId="{333EC7FF-6F76-4F64-8DF0-CEADEBDFB7A5}" destId="{40473F02-9AC3-4D98-9C17-28392A935B19}" srcOrd="0" destOrd="0" presId="urn:microsoft.com/office/officeart/2009/3/layout/RandomtoResultProcess"/>
    <dgm:cxn modelId="{A87389CF-5C1D-4C2A-B5F2-03D858BE5C77}" type="presOf" srcId="{8C70EC59-65EE-4D74-9964-F37B481999BC}" destId="{7D091D1B-B42B-4F57-AE5E-44D7D0BE9CF3}" srcOrd="0" destOrd="0" presId="urn:microsoft.com/office/officeart/2009/3/layout/RandomtoResultProcess"/>
    <dgm:cxn modelId="{6C9915E1-BA1B-4186-9DA5-BBFD7F19B25A}" srcId="{5E77CC10-247E-4E77-B4B1-E2F2EBB999E8}" destId="{333EC7FF-6F76-4F64-8DF0-CEADEBDFB7A5}" srcOrd="0" destOrd="0" parTransId="{F65781AA-A951-4F32-A994-5BEF603741CF}" sibTransId="{7EE2F638-CA3F-48EF-8825-5FCE0C7C53C5}"/>
    <dgm:cxn modelId="{78CAC9E6-A88F-4336-AE1A-B4E662FA7FD5}" type="presOf" srcId="{E12EB7FD-08AA-4F14-96A7-187F9036776A}" destId="{340E561F-8BB9-4884-9528-B285E44CCBFA}" srcOrd="0" destOrd="0" presId="urn:microsoft.com/office/officeart/2009/3/layout/RandomtoResultProcess"/>
    <dgm:cxn modelId="{35D955FE-BDEB-45D9-A233-575C6CFDFDF2}" srcId="{6AE0C732-D340-4BC6-8C4A-A25E08E2D674}" destId="{8C70EC59-65EE-4D74-9964-F37B481999BC}" srcOrd="0" destOrd="0" parTransId="{28362AB8-B5C1-427D-8A2D-92962C677780}" sibTransId="{02594789-A3B6-4620-B8B3-CBE7F0FA849C}"/>
    <dgm:cxn modelId="{2AE147E3-11C8-47D2-AD56-B5586E4A739D}" type="presParOf" srcId="{340E561F-8BB9-4884-9528-B285E44CCBFA}" destId="{5E7504CF-8B96-488A-AB90-B91B999873FC}" srcOrd="0" destOrd="0" presId="urn:microsoft.com/office/officeart/2009/3/layout/RandomtoResultProcess"/>
    <dgm:cxn modelId="{A1D898E5-CECE-4076-BE72-1507BE722A7E}" type="presParOf" srcId="{5E7504CF-8B96-488A-AB90-B91B999873FC}" destId="{F925DEA9-4B0C-4185-87D0-C211147B55D2}" srcOrd="0" destOrd="0" presId="urn:microsoft.com/office/officeart/2009/3/layout/RandomtoResultProcess"/>
    <dgm:cxn modelId="{3857E9D4-4636-4026-ABAF-9C117F342427}" type="presParOf" srcId="{5E7504CF-8B96-488A-AB90-B91B999873FC}" destId="{010A9F39-4694-4B2C-86BB-B2C3D79C7A2C}" srcOrd="1" destOrd="0" presId="urn:microsoft.com/office/officeart/2009/3/layout/RandomtoResultProcess"/>
    <dgm:cxn modelId="{1AC13852-4B35-4B10-B47E-7E4E7E472F52}" type="presParOf" srcId="{5E7504CF-8B96-488A-AB90-B91B999873FC}" destId="{6A46AB26-990B-4A08-A405-64E6BBDE3B9C}" srcOrd="2" destOrd="0" presId="urn:microsoft.com/office/officeart/2009/3/layout/RandomtoResultProcess"/>
    <dgm:cxn modelId="{BEF36D71-EEF4-4ADC-B1F2-36CF0BDD675B}" type="presParOf" srcId="{5E7504CF-8B96-488A-AB90-B91B999873FC}" destId="{5047FBC5-9932-4FC8-841D-395B118B1D25}" srcOrd="3" destOrd="0" presId="urn:microsoft.com/office/officeart/2009/3/layout/RandomtoResultProcess"/>
    <dgm:cxn modelId="{7CF91812-8D73-4E07-B0BA-0AE247015E5D}" type="presParOf" srcId="{5E7504CF-8B96-488A-AB90-B91B999873FC}" destId="{89B4E10B-1144-4C71-84E4-72A71EDAC8D9}" srcOrd="4" destOrd="0" presId="urn:microsoft.com/office/officeart/2009/3/layout/RandomtoResultProcess"/>
    <dgm:cxn modelId="{5B129C55-6839-4B09-90FD-000397055838}" type="presParOf" srcId="{5E7504CF-8B96-488A-AB90-B91B999873FC}" destId="{3B5B4AEC-ABCC-4DAF-9CCD-8C3E213CBE34}" srcOrd="5" destOrd="0" presId="urn:microsoft.com/office/officeart/2009/3/layout/RandomtoResultProcess"/>
    <dgm:cxn modelId="{5AEE7BCA-C7A2-428D-8DB1-9754B7C7807E}" type="presParOf" srcId="{5E7504CF-8B96-488A-AB90-B91B999873FC}" destId="{69CB7BBE-7521-4489-ABF0-C443CE9D17DE}" srcOrd="6" destOrd="0" presId="urn:microsoft.com/office/officeart/2009/3/layout/RandomtoResultProcess"/>
    <dgm:cxn modelId="{B4968761-3A35-4B60-9D28-D18447620E1B}" type="presParOf" srcId="{5E7504CF-8B96-488A-AB90-B91B999873FC}" destId="{BC945A25-6A58-4684-80AE-6B8A36DF960C}" srcOrd="7" destOrd="0" presId="urn:microsoft.com/office/officeart/2009/3/layout/RandomtoResultProcess"/>
    <dgm:cxn modelId="{464F728D-574E-4A23-AEB8-FADAC8BE4A62}" type="presParOf" srcId="{5E7504CF-8B96-488A-AB90-B91B999873FC}" destId="{4F1EC507-5751-4CD6-B9A0-09FCEF6AA33D}" srcOrd="8" destOrd="0" presId="urn:microsoft.com/office/officeart/2009/3/layout/RandomtoResultProcess"/>
    <dgm:cxn modelId="{01A0E7CC-85C4-43AB-85D1-4B346F2A6FA6}" type="presParOf" srcId="{5E7504CF-8B96-488A-AB90-B91B999873FC}" destId="{1075E3CC-6F1C-43E5-A81E-797BB5975D3B}" srcOrd="9" destOrd="0" presId="urn:microsoft.com/office/officeart/2009/3/layout/RandomtoResultProcess"/>
    <dgm:cxn modelId="{F55F65C5-2499-4AE3-A1EA-CB92DCB94434}" type="presParOf" srcId="{5E7504CF-8B96-488A-AB90-B91B999873FC}" destId="{14BA345A-5C4A-44F0-BD96-16D454D54DB9}" srcOrd="10" destOrd="0" presId="urn:microsoft.com/office/officeart/2009/3/layout/RandomtoResultProcess"/>
    <dgm:cxn modelId="{5C0B750E-217D-4080-BA55-0D8C5E687A43}" type="presParOf" srcId="{5E7504CF-8B96-488A-AB90-B91B999873FC}" destId="{D4837CF9-25F3-4708-BCA3-A49E345F8ED3}" srcOrd="11" destOrd="0" presId="urn:microsoft.com/office/officeart/2009/3/layout/RandomtoResultProcess"/>
    <dgm:cxn modelId="{52D9A92D-2F2F-47E1-A239-606F251DA3BD}" type="presParOf" srcId="{5E7504CF-8B96-488A-AB90-B91B999873FC}" destId="{BE2F237B-1BE1-47E9-9C28-38B574097FDE}" srcOrd="12" destOrd="0" presId="urn:microsoft.com/office/officeart/2009/3/layout/RandomtoResultProcess"/>
    <dgm:cxn modelId="{ADF7D1CD-5087-4BD7-BAF2-17BD4F02A6D2}" type="presParOf" srcId="{5E7504CF-8B96-488A-AB90-B91B999873FC}" destId="{4225A855-27EF-4261-977F-81C6C0A976E1}" srcOrd="13" destOrd="0" presId="urn:microsoft.com/office/officeart/2009/3/layout/RandomtoResultProcess"/>
    <dgm:cxn modelId="{96F3E654-10E6-4D18-A1F9-E2B64EF423B1}" type="presParOf" srcId="{5E7504CF-8B96-488A-AB90-B91B999873FC}" destId="{741BAC9F-2A24-4944-B7C6-C6C887366E25}" srcOrd="14" destOrd="0" presId="urn:microsoft.com/office/officeart/2009/3/layout/RandomtoResultProcess"/>
    <dgm:cxn modelId="{31B9617D-A4C8-4442-9CC4-0507045B9D2E}" type="presParOf" srcId="{5E7504CF-8B96-488A-AB90-B91B999873FC}" destId="{9BB24010-3B70-4277-A8DF-1B3DC5FA22D8}" srcOrd="15" destOrd="0" presId="urn:microsoft.com/office/officeart/2009/3/layout/RandomtoResultProcess"/>
    <dgm:cxn modelId="{D47C70A4-4429-4F24-AFBA-A6EED2FBBF88}" type="presParOf" srcId="{5E7504CF-8B96-488A-AB90-B91B999873FC}" destId="{5C83AB70-0E5A-4641-8D47-FD980B6D3CE6}" srcOrd="16" destOrd="0" presId="urn:microsoft.com/office/officeart/2009/3/layout/RandomtoResultProcess"/>
    <dgm:cxn modelId="{983AED4F-5C83-4B10-9FA2-BEA83E095A4B}" type="presParOf" srcId="{5E7504CF-8B96-488A-AB90-B91B999873FC}" destId="{4C4AC7CB-29C5-4AFF-AC86-4EB254429DE9}" srcOrd="17" destOrd="0" presId="urn:microsoft.com/office/officeart/2009/3/layout/RandomtoResultProcess"/>
    <dgm:cxn modelId="{DD8F53EA-4AB8-4E08-86E0-353DE0B20F73}" type="presParOf" srcId="{5E7504CF-8B96-488A-AB90-B91B999873FC}" destId="{6F6B124C-32CD-4C7D-A731-DE8450AB88F5}" srcOrd="18" destOrd="0" presId="urn:microsoft.com/office/officeart/2009/3/layout/RandomtoResultProcess"/>
    <dgm:cxn modelId="{7F7F0A04-14F2-4CCA-826F-DFE2A20FA379}" type="presParOf" srcId="{5E7504CF-8B96-488A-AB90-B91B999873FC}" destId="{0B20B311-3449-485D-8CFE-E0660C11AB82}" srcOrd="19" destOrd="0" presId="urn:microsoft.com/office/officeart/2009/3/layout/RandomtoResultProcess"/>
    <dgm:cxn modelId="{E3F48158-8405-449B-973D-32629DB07385}" type="presParOf" srcId="{340E561F-8BB9-4884-9528-B285E44CCBFA}" destId="{167699AF-D55D-4C99-BE66-24FCE8B6CE84}" srcOrd="1" destOrd="0" presId="urn:microsoft.com/office/officeart/2009/3/layout/RandomtoResultProcess"/>
    <dgm:cxn modelId="{E00020E6-D0AB-4607-AE76-63B70BC7F756}" type="presParOf" srcId="{167699AF-D55D-4C99-BE66-24FCE8B6CE84}" destId="{08C15167-BFF3-4AC5-AB8A-C2771A03952E}" srcOrd="0" destOrd="0" presId="urn:microsoft.com/office/officeart/2009/3/layout/RandomtoResultProcess"/>
    <dgm:cxn modelId="{603CBF34-942E-4B04-BFBC-61E4B24FF0B7}" type="presParOf" srcId="{167699AF-D55D-4C99-BE66-24FCE8B6CE84}" destId="{4C71A187-3002-414C-A819-74D20AF98DBB}" srcOrd="1" destOrd="0" presId="urn:microsoft.com/office/officeart/2009/3/layout/RandomtoResultProcess"/>
    <dgm:cxn modelId="{9A1E9665-F9FC-4DF0-A40C-3AC1D20594F6}" type="presParOf" srcId="{340E561F-8BB9-4884-9528-B285E44CCBFA}" destId="{8DE33349-137E-4F1A-A6BB-1D19C8DDF185}" srcOrd="2" destOrd="0" presId="urn:microsoft.com/office/officeart/2009/3/layout/RandomtoResultProcess"/>
    <dgm:cxn modelId="{7758FB44-D207-4E4F-885F-34DD8BC55010}" type="presParOf" srcId="{8DE33349-137E-4F1A-A6BB-1D19C8DDF185}" destId="{C4F78E18-90CA-4B97-B410-F0383062E10D}" srcOrd="0" destOrd="0" presId="urn:microsoft.com/office/officeart/2009/3/layout/RandomtoResultProcess"/>
    <dgm:cxn modelId="{74AD9F3C-A3E4-4574-957C-F1B3E9D5C9CF}" type="presParOf" srcId="{8DE33349-137E-4F1A-A6BB-1D19C8DDF185}" destId="{40473F02-9AC3-4D98-9C17-28392A935B19}" srcOrd="1" destOrd="0" presId="urn:microsoft.com/office/officeart/2009/3/layout/RandomtoResultProcess"/>
    <dgm:cxn modelId="{9F586E03-F7E9-406A-81E1-0277E7C769E4}" type="presParOf" srcId="{8DE33349-137E-4F1A-A6BB-1D19C8DDF185}" destId="{A72E9F1F-E0AA-4AEC-B8A5-CDD9EC389C91}" srcOrd="2" destOrd="0" presId="urn:microsoft.com/office/officeart/2009/3/layout/RandomtoResultProcess"/>
    <dgm:cxn modelId="{939789EC-B67D-4AB5-8356-6EA75CC4281B}" type="presParOf" srcId="{340E561F-8BB9-4884-9528-B285E44CCBFA}" destId="{0204BE26-CF04-45A4-AE90-4A8E29098834}" srcOrd="3" destOrd="0" presId="urn:microsoft.com/office/officeart/2009/3/layout/RandomtoResultProcess"/>
    <dgm:cxn modelId="{1634A7F3-C5B1-4400-A4CB-89071FD7B9C1}" type="presParOf" srcId="{0204BE26-CF04-45A4-AE90-4A8E29098834}" destId="{9F3A72B4-401C-4067-9F48-E451F12D0815}" srcOrd="0" destOrd="0" presId="urn:microsoft.com/office/officeart/2009/3/layout/RandomtoResultProcess"/>
    <dgm:cxn modelId="{348DF0B5-74FC-4E30-8A76-08494BFF1D74}" type="presParOf" srcId="{0204BE26-CF04-45A4-AE90-4A8E29098834}" destId="{5900EEF7-066C-48C2-B996-F79C36E7EFB6}" srcOrd="1" destOrd="0" presId="urn:microsoft.com/office/officeart/2009/3/layout/RandomtoResultProcess"/>
    <dgm:cxn modelId="{B3FD2403-BFAB-42AC-B1E5-308C991E7E91}" type="presParOf" srcId="{340E561F-8BB9-4884-9528-B285E44CCBFA}" destId="{E8CE5DBF-E424-4D4F-9CDA-A5946A8BF9E1}" srcOrd="4" destOrd="0" presId="urn:microsoft.com/office/officeart/2009/3/layout/RandomtoResultProcess"/>
    <dgm:cxn modelId="{4821FF97-F7B9-4E28-9A4C-9638A5A1AED5}" type="presParOf" srcId="{E8CE5DBF-E424-4D4F-9CDA-A5946A8BF9E1}" destId="{1E776575-80E7-4889-B3BD-495C21DCFBCE}" srcOrd="0" destOrd="0" presId="urn:microsoft.com/office/officeart/2009/3/layout/RandomtoResultProcess"/>
    <dgm:cxn modelId="{4CF78E83-70F1-46E3-9A1C-4598CD61FB4C}" type="presParOf" srcId="{E8CE5DBF-E424-4D4F-9CDA-A5946A8BF9E1}" destId="{7D091D1B-B42B-4F57-AE5E-44D7D0BE9CF3}" srcOrd="1" destOrd="0" presId="urn:microsoft.com/office/officeart/2009/3/layout/RandomtoResultProcess"/>
    <dgm:cxn modelId="{6CA9CDF6-75A3-4E35-9FDE-DBB7A2397C3F}" type="presParOf" srcId="{E8CE5DBF-E424-4D4F-9CDA-A5946A8BF9E1}" destId="{4CA42C98-5A9A-4E91-BA7C-16AF4386B5C4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25DEA9-4B0C-4185-87D0-C211147B55D2}">
      <dsp:nvSpPr>
        <dsp:cNvPr id="0" name=""/>
        <dsp:cNvSpPr/>
      </dsp:nvSpPr>
      <dsp:spPr>
        <a:xfrm>
          <a:off x="138090" y="1119699"/>
          <a:ext cx="2039887" cy="672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Submission</a:t>
          </a:r>
        </a:p>
      </dsp:txBody>
      <dsp:txXfrm>
        <a:off x="138090" y="1119699"/>
        <a:ext cx="2039887" cy="672235"/>
      </dsp:txXfrm>
    </dsp:sp>
    <dsp:sp modelId="{010A9F39-4694-4B2C-86BB-B2C3D79C7A2C}">
      <dsp:nvSpPr>
        <dsp:cNvPr id="0" name=""/>
        <dsp:cNvSpPr/>
      </dsp:nvSpPr>
      <dsp:spPr>
        <a:xfrm>
          <a:off x="177521" y="2929970"/>
          <a:ext cx="2039887" cy="1259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A standardised method of collecting reasons from buyers 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latin typeface="Arial" panose="020B0604020202020204" pitchFamily="34" charset="0"/>
              <a:cs typeface="Arial" panose="020B0604020202020204" pitchFamily="34" charset="0"/>
            </a:rPr>
            <a:t>(e.g. </a:t>
          </a:r>
          <a:r>
            <a:rPr lang="en-GB" sz="1300" i="1" kern="1200" dirty="0">
              <a:latin typeface="Arial" panose="020B0604020202020204" pitchFamily="34" charset="0"/>
              <a:cs typeface="Arial" panose="020B0604020202020204" pitchFamily="34" charset="0"/>
            </a:rPr>
            <a:t>file submission, </a:t>
          </a:r>
          <a:br>
            <a:rPr lang="en-GB" sz="1300" i="1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GB" sz="1300" i="1" kern="1200" dirty="0">
              <a:latin typeface="Arial" panose="020B0604020202020204" pitchFamily="34" charset="0"/>
              <a:cs typeface="Arial" panose="020B0604020202020204" pitchFamily="34" charset="0"/>
            </a:rPr>
            <a:t>a form &amp;/or an API</a:t>
          </a:r>
          <a:r>
            <a:rPr lang="en-GB" sz="1300" i="0" kern="1200" dirty="0">
              <a:latin typeface="Arial" panose="020B0604020202020204" pitchFamily="34" charset="0"/>
              <a:cs typeface="Arial" panose="020B0604020202020204" pitchFamily="34" charset="0"/>
            </a:rPr>
            <a:t>) 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i="0" kern="1200" dirty="0">
              <a:latin typeface="Arial" panose="020B0604020202020204" pitchFamily="34" charset="0"/>
              <a:cs typeface="Arial" panose="020B0604020202020204" pitchFamily="34" charset="0"/>
            </a:rPr>
            <a:t>allows for consistency. 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i="0" kern="1200" dirty="0">
              <a:latin typeface="Arial" panose="020B0604020202020204" pitchFamily="34" charset="0"/>
              <a:cs typeface="Arial" panose="020B0604020202020204" pitchFamily="34" charset="0"/>
            </a:rPr>
            <a:t>This improves the submission process and makes it easier to store and analyse data.</a:t>
          </a:r>
          <a:endParaRPr lang="en-GB" sz="1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7521" y="2929970"/>
        <a:ext cx="2039887" cy="1259441"/>
      </dsp:txXfrm>
    </dsp:sp>
    <dsp:sp modelId="{6A46AB26-990B-4A08-A405-64E6BBDE3B9C}">
      <dsp:nvSpPr>
        <dsp:cNvPr id="0" name=""/>
        <dsp:cNvSpPr/>
      </dsp:nvSpPr>
      <dsp:spPr>
        <a:xfrm>
          <a:off x="135771" y="915246"/>
          <a:ext cx="162263" cy="1622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47FBC5-9932-4FC8-841D-395B118B1D25}">
      <dsp:nvSpPr>
        <dsp:cNvPr id="0" name=""/>
        <dsp:cNvSpPr/>
      </dsp:nvSpPr>
      <dsp:spPr>
        <a:xfrm>
          <a:off x="249356" y="688077"/>
          <a:ext cx="162263" cy="1622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B4E10B-1144-4C71-84E4-72A71EDAC8D9}">
      <dsp:nvSpPr>
        <dsp:cNvPr id="0" name=""/>
        <dsp:cNvSpPr/>
      </dsp:nvSpPr>
      <dsp:spPr>
        <a:xfrm>
          <a:off x="521959" y="733511"/>
          <a:ext cx="254985" cy="25498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B4AEC-ABCC-4DAF-9CCD-8C3E213CBE34}">
      <dsp:nvSpPr>
        <dsp:cNvPr id="0" name=""/>
        <dsp:cNvSpPr/>
      </dsp:nvSpPr>
      <dsp:spPr>
        <a:xfrm>
          <a:off x="749129" y="483625"/>
          <a:ext cx="162263" cy="1622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CB7BBE-7521-4489-ABF0-C443CE9D17DE}">
      <dsp:nvSpPr>
        <dsp:cNvPr id="0" name=""/>
        <dsp:cNvSpPr/>
      </dsp:nvSpPr>
      <dsp:spPr>
        <a:xfrm>
          <a:off x="1044449" y="392757"/>
          <a:ext cx="162263" cy="16226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945A25-6A58-4684-80AE-6B8A36DF960C}">
      <dsp:nvSpPr>
        <dsp:cNvPr id="0" name=""/>
        <dsp:cNvSpPr/>
      </dsp:nvSpPr>
      <dsp:spPr>
        <a:xfrm>
          <a:off x="1407920" y="551775"/>
          <a:ext cx="162263" cy="1622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1EC507-5751-4CD6-B9A0-09FCEF6AA33D}">
      <dsp:nvSpPr>
        <dsp:cNvPr id="0" name=""/>
        <dsp:cNvSpPr/>
      </dsp:nvSpPr>
      <dsp:spPr>
        <a:xfrm>
          <a:off x="1635089" y="665360"/>
          <a:ext cx="254985" cy="254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5E3CC-6F1C-43E5-A81E-797BB5975D3B}">
      <dsp:nvSpPr>
        <dsp:cNvPr id="0" name=""/>
        <dsp:cNvSpPr/>
      </dsp:nvSpPr>
      <dsp:spPr>
        <a:xfrm>
          <a:off x="1953126" y="915246"/>
          <a:ext cx="162263" cy="1622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BA345A-5C4A-44F0-BD96-16D454D54DB9}">
      <dsp:nvSpPr>
        <dsp:cNvPr id="0" name=""/>
        <dsp:cNvSpPr/>
      </dsp:nvSpPr>
      <dsp:spPr>
        <a:xfrm>
          <a:off x="2089427" y="1165132"/>
          <a:ext cx="162263" cy="1622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837CF9-25F3-4708-BCA3-A49E345F8ED3}">
      <dsp:nvSpPr>
        <dsp:cNvPr id="0" name=""/>
        <dsp:cNvSpPr/>
      </dsp:nvSpPr>
      <dsp:spPr>
        <a:xfrm>
          <a:off x="908147" y="688077"/>
          <a:ext cx="417249" cy="41724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F237B-1BE1-47E9-9C28-38B574097FDE}">
      <dsp:nvSpPr>
        <dsp:cNvPr id="0" name=""/>
        <dsp:cNvSpPr/>
      </dsp:nvSpPr>
      <dsp:spPr>
        <a:xfrm>
          <a:off x="22187" y="1551320"/>
          <a:ext cx="162263" cy="1622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25A855-27EF-4261-977F-81C6C0A976E1}">
      <dsp:nvSpPr>
        <dsp:cNvPr id="0" name=""/>
        <dsp:cNvSpPr/>
      </dsp:nvSpPr>
      <dsp:spPr>
        <a:xfrm>
          <a:off x="158488" y="1755773"/>
          <a:ext cx="254985" cy="254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BAC9F-2A24-4944-B7C6-C6C887366E25}">
      <dsp:nvSpPr>
        <dsp:cNvPr id="0" name=""/>
        <dsp:cNvSpPr/>
      </dsp:nvSpPr>
      <dsp:spPr>
        <a:xfrm>
          <a:off x="499242" y="1937508"/>
          <a:ext cx="370888" cy="37088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B24010-3B70-4277-A8DF-1B3DC5FA22D8}">
      <dsp:nvSpPr>
        <dsp:cNvPr id="0" name=""/>
        <dsp:cNvSpPr/>
      </dsp:nvSpPr>
      <dsp:spPr>
        <a:xfrm>
          <a:off x="976298" y="2232828"/>
          <a:ext cx="162263" cy="1622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83AB70-0E5A-4641-8D47-FD980B6D3CE6}">
      <dsp:nvSpPr>
        <dsp:cNvPr id="0" name=""/>
        <dsp:cNvSpPr/>
      </dsp:nvSpPr>
      <dsp:spPr>
        <a:xfrm>
          <a:off x="1067166" y="1937508"/>
          <a:ext cx="254985" cy="25498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4AC7CB-29C5-4AFF-AC86-4EB254429DE9}">
      <dsp:nvSpPr>
        <dsp:cNvPr id="0" name=""/>
        <dsp:cNvSpPr/>
      </dsp:nvSpPr>
      <dsp:spPr>
        <a:xfrm>
          <a:off x="1294335" y="2255545"/>
          <a:ext cx="162263" cy="1622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6B124C-32CD-4C7D-A731-DE8450AB88F5}">
      <dsp:nvSpPr>
        <dsp:cNvPr id="0" name=""/>
        <dsp:cNvSpPr/>
      </dsp:nvSpPr>
      <dsp:spPr>
        <a:xfrm>
          <a:off x="1498787" y="1892074"/>
          <a:ext cx="370888" cy="37088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B311-3449-485D-8CFE-E0660C11AB82}">
      <dsp:nvSpPr>
        <dsp:cNvPr id="0" name=""/>
        <dsp:cNvSpPr/>
      </dsp:nvSpPr>
      <dsp:spPr>
        <a:xfrm>
          <a:off x="1998560" y="1801207"/>
          <a:ext cx="254985" cy="25498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C15167-BFF3-4AC5-AB8A-C2771A03952E}">
      <dsp:nvSpPr>
        <dsp:cNvPr id="0" name=""/>
        <dsp:cNvSpPr/>
      </dsp:nvSpPr>
      <dsp:spPr>
        <a:xfrm>
          <a:off x="2253546" y="733133"/>
          <a:ext cx="748857" cy="1429650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F78E18-90CA-4B97-B410-F0383062E10D}">
      <dsp:nvSpPr>
        <dsp:cNvPr id="0" name=""/>
        <dsp:cNvSpPr/>
      </dsp:nvSpPr>
      <dsp:spPr>
        <a:xfrm>
          <a:off x="3002403" y="733827"/>
          <a:ext cx="2042338" cy="1429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Storage</a:t>
          </a:r>
        </a:p>
      </dsp:txBody>
      <dsp:txXfrm>
        <a:off x="3002403" y="733827"/>
        <a:ext cx="2042338" cy="1429636"/>
      </dsp:txXfrm>
    </dsp:sp>
    <dsp:sp modelId="{40473F02-9AC3-4D98-9C17-28392A935B19}">
      <dsp:nvSpPr>
        <dsp:cNvPr id="0" name=""/>
        <dsp:cNvSpPr/>
      </dsp:nvSpPr>
      <dsp:spPr>
        <a:xfrm>
          <a:off x="3041881" y="2813219"/>
          <a:ext cx="2042338" cy="1259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Storage of reasons in databases 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i="1" kern="1200" dirty="0">
              <a:latin typeface="Arial" panose="020B0604020202020204" pitchFamily="34" charset="0"/>
              <a:cs typeface="Arial" panose="020B0604020202020204" pitchFamily="34" charset="0"/>
            </a:rPr>
            <a:t>(e.g. Databricks) 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latin typeface="Arial" panose="020B0604020202020204" pitchFamily="34" charset="0"/>
              <a:cs typeface="Arial" panose="020B0604020202020204" pitchFamily="34" charset="0"/>
            </a:rPr>
            <a:t>can help lay the groundwork for success 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latin typeface="Arial" panose="020B0604020202020204" pitchFamily="34" charset="0"/>
              <a:cs typeface="Arial" panose="020B0604020202020204" pitchFamily="34" charset="0"/>
            </a:rPr>
            <a:t>i.e. not having to check through emails to find reasons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41881" y="2813219"/>
        <a:ext cx="2042338" cy="1259441"/>
      </dsp:txXfrm>
    </dsp:sp>
    <dsp:sp modelId="{9F3A72B4-401C-4067-9F48-E451F12D0815}">
      <dsp:nvSpPr>
        <dsp:cNvPr id="0" name=""/>
        <dsp:cNvSpPr/>
      </dsp:nvSpPr>
      <dsp:spPr>
        <a:xfrm>
          <a:off x="5044741" y="733133"/>
          <a:ext cx="748857" cy="1429650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76575-80E7-4889-B3BD-495C21DCFBCE}">
      <dsp:nvSpPr>
        <dsp:cNvPr id="0" name=""/>
        <dsp:cNvSpPr/>
      </dsp:nvSpPr>
      <dsp:spPr>
        <a:xfrm>
          <a:off x="5946774" y="631710"/>
          <a:ext cx="1735987" cy="173598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Action</a:t>
          </a:r>
        </a:p>
      </dsp:txBody>
      <dsp:txXfrm>
        <a:off x="6201003" y="885939"/>
        <a:ext cx="1227529" cy="1227529"/>
      </dsp:txXfrm>
    </dsp:sp>
    <dsp:sp modelId="{7D091D1B-B42B-4F57-AE5E-44D7D0BE9CF3}">
      <dsp:nvSpPr>
        <dsp:cNvPr id="0" name=""/>
        <dsp:cNvSpPr/>
      </dsp:nvSpPr>
      <dsp:spPr>
        <a:xfrm>
          <a:off x="5815786" y="2827740"/>
          <a:ext cx="2042338" cy="1259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Defined processes to act on reasons, automated where possible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i="1" kern="1200" dirty="0">
              <a:latin typeface="Arial" panose="020B0604020202020204" pitchFamily="34" charset="0"/>
              <a:cs typeface="Arial" panose="020B0604020202020204" pitchFamily="34" charset="0"/>
            </a:rPr>
            <a:t>E.g. Feed into AI security systems, make reasons available to sub-sources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i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i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i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15786" y="2827740"/>
        <a:ext cx="2042338" cy="1259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3B080AE-9DA4-4708-8A74-3D1979D98014}" type="datetimeFigureOut">
              <a:rPr lang="en-GB" smtClean="0"/>
              <a:pPr/>
              <a:t>28/01/2026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3C63F3C2-2ACD-42CF-BA57-D57D9B6723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450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3F3C2-2ACD-42CF-BA57-D57D9B6723E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879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3F3C2-2ACD-42CF-BA57-D57D9B6723E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6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3F3C2-2ACD-42CF-BA57-D57D9B6723E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278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3F3C2-2ACD-42CF-BA57-D57D9B6723EA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392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966D8F-A5D6-4473-BE89-8ED63204CAC6}" type="slidenum">
              <a:rPr kumimoji="0" lang="en-GB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1011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3F3C2-2ACD-42CF-BA57-D57D9B6723E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39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3F3C2-2ACD-42CF-BA57-D57D9B6723E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167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98E3B-632B-8520-8992-C84ED2B588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874AC1-37F5-5FDB-2B1B-0959B242FB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1026D7-8CAD-7B9E-5022-DF25B7E24B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2DC5F-3869-5FA9-D4CB-F582BC441E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3F3C2-2ACD-42CF-BA57-D57D9B6723E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659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3F3C2-2ACD-42CF-BA57-D57D9B6723E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880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C0FCE-EDE6-3424-992E-B2217F608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5716E8-F1B9-9B0F-D878-CC75096247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7891D1-60D3-90D2-169E-A74ACD4A8E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8C9E0-B1E5-4D5A-A41D-C6E31D447E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3F3C2-2ACD-42CF-BA57-D57D9B6723E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688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42102-6164-38E2-5C6D-88005F0A4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AB1179-FA87-CA90-0240-3674337E6D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AA2531-6847-2EB6-D446-30463DAFCC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47800-EAC2-219F-BF81-23E11EC369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966D8F-A5D6-4473-BE89-8ED63204CAC6}" type="slidenum">
              <a:rPr kumimoji="0" lang="en-GB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5182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B3E15-38A1-5173-1213-28FCADB22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B3E1EE-B711-212E-E2EC-68619DCACC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CF4DB3-5F2C-F601-7BBF-B92620532B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99A8D-6FC3-B186-A05D-C8F6F2152C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966D8F-A5D6-4473-BE89-8ED63204CAC6}" type="slidenum">
              <a:rPr kumimoji="0" lang="en-GB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731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D42A5-52AD-45B5-7590-940AAB21A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EDA6AA-4FF3-BCDA-640A-23EBFCA57A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8B6D56-BF2B-781F-E6E0-9196E563A7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6E6BFE-75E3-81E7-CC73-83026F2CAA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966D8F-A5D6-4473-BE89-8ED63204CAC6}" type="slidenum">
              <a:rPr kumimoji="0" lang="en-GB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456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- plain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034B3878-F129-2983-E1F8-6C42C9C7B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55201" y="787401"/>
            <a:ext cx="1628369" cy="74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697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4ABFDDF5-21F0-944C-9DD7-6378ECC394E0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04358" y="1956639"/>
            <a:ext cx="7744177" cy="3891713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chart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8090780-4171-C84B-A700-1FC9AC874FD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04358" y="6072721"/>
            <a:ext cx="7744177" cy="452967"/>
          </a:xfrm>
        </p:spPr>
        <p:txBody>
          <a:bodyPr>
            <a:normAutofit/>
          </a:bodyPr>
          <a:lstStyle>
            <a:lvl1pPr algn="r">
              <a:defRPr sz="1000" b="0" i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Source: </a:t>
            </a:r>
            <a:r>
              <a:rPr lang="en-GB" dirty="0" err="1"/>
              <a:t>xxxxxxxx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35548C-FE11-315D-F65D-5232CF2FD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1965106"/>
            <a:ext cx="2844800" cy="752695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ckground image with log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7C2A57-E26C-EB43-BDA1-DA2BC8C1C4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CB5247-EE9D-C145-974B-0412EA9A68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6501" y="350665"/>
            <a:ext cx="894299" cy="89745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4B4638A-5C70-524A-8D65-AE6FDCD70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809" y="594000"/>
            <a:ext cx="4805316" cy="840413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EBDFA9-0ADC-ABB0-E338-A443DE930B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6501" y="350665"/>
            <a:ext cx="894299" cy="89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84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DS - BULLET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BA0CB46-6E53-5D7B-DEAF-FBC26CF53F0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759200" y="1955800"/>
            <a:ext cx="7721600" cy="2794000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A22657C-B847-3F22-3334-3FF7AE83A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1" y="1955801"/>
            <a:ext cx="2844800" cy="660400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896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ert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4F3717-3B27-D545-BC2F-3D2B8BB7504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12233" y="3591984"/>
            <a:ext cx="3033184" cy="2514600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059E2AD9-F0EE-3EAB-C890-C036EB0D820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59200" y="1955800"/>
            <a:ext cx="7721600" cy="2794000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39A41481-379A-702D-9184-3FB5DA410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1" y="1955801"/>
            <a:ext cx="2844800" cy="660400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81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RENDS - BULLET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C264D664-CC98-CC40-8B1B-F5647BE05CA4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512235" y="4057651"/>
            <a:ext cx="11207751" cy="2387600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table</a:t>
            </a:r>
            <a:endParaRPr lang="en-US" dirty="0"/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422070AB-738A-D2D5-7F19-46CDA6D9187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59200" y="1955800"/>
            <a:ext cx="7721600" cy="1879600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8">
            <a:extLst>
              <a:ext uri="{FF2B5EF4-FFF2-40B4-BE49-F238E27FC236}">
                <a16:creationId xmlns:a16="http://schemas.microsoft.com/office/drawing/2014/main" id="{F6865551-67CA-D573-182D-7C494E2CF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1" y="1955801"/>
            <a:ext cx="2844800" cy="660400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399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809" y="2438400"/>
            <a:ext cx="4654804" cy="1307184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CB0464E9-4B16-3648-8306-BABDEF3FF230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5531477" y="1596272"/>
            <a:ext cx="6199716" cy="4775200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170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ints with image -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nline Image Placeholder 6">
            <a:extLst>
              <a:ext uri="{FF2B5EF4-FFF2-40B4-BE49-F238E27FC236}">
                <a16:creationId xmlns:a16="http://schemas.microsoft.com/office/drawing/2014/main" id="{4F987913-48F3-9F4C-9025-AF09891A77F7}"/>
              </a:ext>
            </a:extLst>
          </p:cNvPr>
          <p:cNvSpPr>
            <a:spLocks noGrp="1"/>
          </p:cNvSpPr>
          <p:nvPr>
            <p:ph type="clipArt" sz="quarter" idx="10"/>
          </p:nvPr>
        </p:nvSpPr>
        <p:spPr>
          <a:xfrm>
            <a:off x="451545" y="1757083"/>
            <a:ext cx="1211008" cy="1671916"/>
          </a:xfrm>
        </p:spPr>
        <p:txBody>
          <a:bodyPr/>
          <a:lstStyle>
            <a:lvl1pPr>
              <a:defRPr sz="1000"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8ABB18-E538-0844-956D-153E2611856B}"/>
              </a:ext>
            </a:extLst>
          </p:cNvPr>
          <p:cNvCxnSpPr>
            <a:cxnSpLocks/>
          </p:cNvCxnSpPr>
          <p:nvPr/>
        </p:nvCxnSpPr>
        <p:spPr>
          <a:xfrm>
            <a:off x="451478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F6FC90-AAD7-0A4C-AB6F-75F7DFCBD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410" y="3693465"/>
            <a:ext cx="1211044" cy="2705223"/>
          </a:xfrm>
        </p:spPr>
        <p:txBody>
          <a:bodyPr>
            <a:normAutofit/>
          </a:bodyPr>
          <a:lstStyle>
            <a:lvl1pPr>
              <a:defRPr sz="1000" b="0" i="0"/>
            </a:lvl1pPr>
            <a:lvl2pPr>
              <a:defRPr sz="1000" b="0" i="0"/>
            </a:lvl2pPr>
            <a:lvl3pPr>
              <a:defRPr sz="1000"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Online Image Placeholder 6">
            <a:extLst>
              <a:ext uri="{FF2B5EF4-FFF2-40B4-BE49-F238E27FC236}">
                <a16:creationId xmlns:a16="http://schemas.microsoft.com/office/drawing/2014/main" id="{2C69D94D-9D28-4B42-B932-5DE82D52F871}"/>
              </a:ext>
            </a:extLst>
          </p:cNvPr>
          <p:cNvSpPr>
            <a:spLocks noGrp="1"/>
          </p:cNvSpPr>
          <p:nvPr>
            <p:ph type="clipArt" sz="quarter" idx="12"/>
          </p:nvPr>
        </p:nvSpPr>
        <p:spPr>
          <a:xfrm>
            <a:off x="1874933" y="1757083"/>
            <a:ext cx="1211008" cy="1671916"/>
          </a:xfrm>
        </p:spPr>
        <p:txBody>
          <a:bodyPr/>
          <a:lstStyle>
            <a:lvl1pPr>
              <a:defRPr sz="1000"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0D2766-C96C-1249-97CE-CBB1666B44E7}"/>
              </a:ext>
            </a:extLst>
          </p:cNvPr>
          <p:cNvCxnSpPr>
            <a:cxnSpLocks/>
          </p:cNvCxnSpPr>
          <p:nvPr/>
        </p:nvCxnSpPr>
        <p:spPr>
          <a:xfrm>
            <a:off x="1874863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74798" y="3693465"/>
            <a:ext cx="1211044" cy="2705223"/>
          </a:xfrm>
        </p:spPr>
        <p:txBody>
          <a:bodyPr>
            <a:normAutofit/>
          </a:bodyPr>
          <a:lstStyle>
            <a:lvl1pPr>
              <a:defRPr sz="1000" b="0" i="0"/>
            </a:lvl1pPr>
            <a:lvl2pPr>
              <a:defRPr sz="1000" b="0" i="0"/>
            </a:lvl2pPr>
            <a:lvl3pPr>
              <a:defRPr sz="1000"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0" name="Online Image Placeholder 6">
            <a:extLst>
              <a:ext uri="{FF2B5EF4-FFF2-40B4-BE49-F238E27FC236}">
                <a16:creationId xmlns:a16="http://schemas.microsoft.com/office/drawing/2014/main" id="{29892BFC-0FFD-CB4C-BDD7-BA9EC43D62CA}"/>
              </a:ext>
            </a:extLst>
          </p:cNvPr>
          <p:cNvSpPr>
            <a:spLocks noGrp="1"/>
          </p:cNvSpPr>
          <p:nvPr>
            <p:ph type="clipArt" sz="quarter" idx="14"/>
          </p:nvPr>
        </p:nvSpPr>
        <p:spPr>
          <a:xfrm>
            <a:off x="3285740" y="1757083"/>
            <a:ext cx="1211008" cy="1671916"/>
          </a:xfrm>
        </p:spPr>
        <p:txBody>
          <a:bodyPr/>
          <a:lstStyle>
            <a:lvl1pPr>
              <a:defRPr sz="1000"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002BF16-AF1A-3040-815B-7A75EB2DBF45}"/>
              </a:ext>
            </a:extLst>
          </p:cNvPr>
          <p:cNvCxnSpPr>
            <a:cxnSpLocks/>
          </p:cNvCxnSpPr>
          <p:nvPr/>
        </p:nvCxnSpPr>
        <p:spPr>
          <a:xfrm>
            <a:off x="3285673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5E65E70-2DCF-3B4C-A503-D92257FB3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85605" y="3693465"/>
            <a:ext cx="1211044" cy="2705223"/>
          </a:xfrm>
        </p:spPr>
        <p:txBody>
          <a:bodyPr>
            <a:normAutofit/>
          </a:bodyPr>
          <a:lstStyle>
            <a:lvl1pPr>
              <a:defRPr sz="1000" b="0" i="0"/>
            </a:lvl1pPr>
            <a:lvl2pPr>
              <a:defRPr sz="1000" b="0" i="0"/>
            </a:lvl2pPr>
            <a:lvl3pPr>
              <a:defRPr sz="1000"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3" name="Online Image Placeholder 6">
            <a:extLst>
              <a:ext uri="{FF2B5EF4-FFF2-40B4-BE49-F238E27FC236}">
                <a16:creationId xmlns:a16="http://schemas.microsoft.com/office/drawing/2014/main" id="{3C8E0912-6BA3-F141-8109-DBA327A0E2AF}"/>
              </a:ext>
            </a:extLst>
          </p:cNvPr>
          <p:cNvSpPr>
            <a:spLocks noGrp="1"/>
          </p:cNvSpPr>
          <p:nvPr>
            <p:ph type="clipArt" sz="quarter" idx="16"/>
          </p:nvPr>
        </p:nvSpPr>
        <p:spPr>
          <a:xfrm>
            <a:off x="4707893" y="1757083"/>
            <a:ext cx="1211008" cy="1671916"/>
          </a:xfrm>
        </p:spPr>
        <p:txBody>
          <a:bodyPr/>
          <a:lstStyle>
            <a:lvl1pPr>
              <a:defRPr sz="1000"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604927F-792C-2E44-B81E-9CB1FAE54445}"/>
              </a:ext>
            </a:extLst>
          </p:cNvPr>
          <p:cNvCxnSpPr>
            <a:cxnSpLocks/>
          </p:cNvCxnSpPr>
          <p:nvPr/>
        </p:nvCxnSpPr>
        <p:spPr>
          <a:xfrm>
            <a:off x="4707826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5AFADD55-DC59-A540-88BE-2E6644F6E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07758" y="3693465"/>
            <a:ext cx="1211044" cy="2705223"/>
          </a:xfrm>
        </p:spPr>
        <p:txBody>
          <a:bodyPr>
            <a:normAutofit/>
          </a:bodyPr>
          <a:lstStyle>
            <a:lvl1pPr>
              <a:defRPr sz="1000" b="0" i="0"/>
            </a:lvl1pPr>
            <a:lvl2pPr>
              <a:defRPr sz="1000" b="0" i="0"/>
            </a:lvl2pPr>
            <a:lvl3pPr>
              <a:defRPr sz="1000"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8951EDA-764A-ED4C-B0C4-A51E3A87521C}"/>
              </a:ext>
            </a:extLst>
          </p:cNvPr>
          <p:cNvCxnSpPr>
            <a:cxnSpLocks/>
          </p:cNvCxnSpPr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nline Image Placeholder 6">
            <a:extLst>
              <a:ext uri="{FF2B5EF4-FFF2-40B4-BE49-F238E27FC236}">
                <a16:creationId xmlns:a16="http://schemas.microsoft.com/office/drawing/2014/main" id="{15C78078-AD3B-C644-B533-1C72F1771D5D}"/>
              </a:ext>
            </a:extLst>
          </p:cNvPr>
          <p:cNvSpPr>
            <a:spLocks noGrp="1"/>
          </p:cNvSpPr>
          <p:nvPr>
            <p:ph type="clipArt" sz="quarter" idx="18"/>
          </p:nvPr>
        </p:nvSpPr>
        <p:spPr>
          <a:xfrm>
            <a:off x="6165775" y="1757083"/>
            <a:ext cx="1211008" cy="1671916"/>
          </a:xfrm>
        </p:spPr>
        <p:txBody>
          <a:bodyPr/>
          <a:lstStyle>
            <a:lvl1pPr>
              <a:defRPr sz="1000"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AD291A0-DA2C-A648-955F-56581DEAB5BA}"/>
              </a:ext>
            </a:extLst>
          </p:cNvPr>
          <p:cNvCxnSpPr>
            <a:cxnSpLocks/>
          </p:cNvCxnSpPr>
          <p:nvPr/>
        </p:nvCxnSpPr>
        <p:spPr>
          <a:xfrm>
            <a:off x="6165707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4C441E8D-031E-C146-B5D3-37EBF40FE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177593" y="3693465"/>
            <a:ext cx="1211044" cy="2705223"/>
          </a:xfrm>
        </p:spPr>
        <p:txBody>
          <a:bodyPr>
            <a:normAutofit/>
          </a:bodyPr>
          <a:lstStyle>
            <a:lvl1pPr>
              <a:defRPr sz="1000" b="0" i="0"/>
            </a:lvl1pPr>
            <a:lvl2pPr>
              <a:defRPr sz="1000" b="0" i="0"/>
            </a:lvl2pPr>
            <a:lvl3pPr>
              <a:defRPr sz="1000"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4" name="Online Image Placeholder 6">
            <a:extLst>
              <a:ext uri="{FF2B5EF4-FFF2-40B4-BE49-F238E27FC236}">
                <a16:creationId xmlns:a16="http://schemas.microsoft.com/office/drawing/2014/main" id="{F2A92A15-F7CB-AC41-818D-E87C58D41F71}"/>
              </a:ext>
            </a:extLst>
          </p:cNvPr>
          <p:cNvSpPr>
            <a:spLocks noGrp="1"/>
          </p:cNvSpPr>
          <p:nvPr>
            <p:ph type="clipArt" sz="quarter" idx="20"/>
          </p:nvPr>
        </p:nvSpPr>
        <p:spPr>
          <a:xfrm>
            <a:off x="7611552" y="1757083"/>
            <a:ext cx="1211008" cy="1671916"/>
          </a:xfrm>
        </p:spPr>
        <p:txBody>
          <a:bodyPr/>
          <a:lstStyle>
            <a:lvl1pPr>
              <a:defRPr sz="1000"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DBE54EB-BB84-E840-8C1E-D48D25CF6CD5}"/>
              </a:ext>
            </a:extLst>
          </p:cNvPr>
          <p:cNvCxnSpPr>
            <a:cxnSpLocks/>
          </p:cNvCxnSpPr>
          <p:nvPr/>
        </p:nvCxnSpPr>
        <p:spPr>
          <a:xfrm>
            <a:off x="7611485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EB4D2404-C296-FF43-9122-44D7CA568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11417" y="3693465"/>
            <a:ext cx="1211044" cy="2705223"/>
          </a:xfrm>
        </p:spPr>
        <p:txBody>
          <a:bodyPr>
            <a:normAutofit/>
          </a:bodyPr>
          <a:lstStyle>
            <a:lvl1pPr>
              <a:defRPr sz="1000" b="0" i="0"/>
            </a:lvl1pPr>
            <a:lvl2pPr>
              <a:defRPr sz="1000" b="0" i="0"/>
            </a:lvl2pPr>
            <a:lvl3pPr>
              <a:defRPr sz="1000"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9" name="Online Image Placeholder 6">
            <a:extLst>
              <a:ext uri="{FF2B5EF4-FFF2-40B4-BE49-F238E27FC236}">
                <a16:creationId xmlns:a16="http://schemas.microsoft.com/office/drawing/2014/main" id="{998F62F1-69E3-1D42-96FE-57CE48460ADD}"/>
              </a:ext>
            </a:extLst>
          </p:cNvPr>
          <p:cNvSpPr>
            <a:spLocks noGrp="1"/>
          </p:cNvSpPr>
          <p:nvPr>
            <p:ph type="clipArt" sz="quarter" idx="22"/>
          </p:nvPr>
        </p:nvSpPr>
        <p:spPr>
          <a:xfrm>
            <a:off x="9057193" y="1757083"/>
            <a:ext cx="1211008" cy="1671916"/>
          </a:xfrm>
        </p:spPr>
        <p:txBody>
          <a:bodyPr/>
          <a:lstStyle>
            <a:lvl1pPr>
              <a:defRPr sz="1000"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47AA004-0AA6-4F4B-A4BF-7F4977298D5A}"/>
              </a:ext>
            </a:extLst>
          </p:cNvPr>
          <p:cNvCxnSpPr>
            <a:cxnSpLocks/>
          </p:cNvCxnSpPr>
          <p:nvPr/>
        </p:nvCxnSpPr>
        <p:spPr>
          <a:xfrm>
            <a:off x="9057125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C0B18363-EE0E-764B-8777-09506379B4A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069011" y="3693465"/>
            <a:ext cx="1211044" cy="2705223"/>
          </a:xfrm>
        </p:spPr>
        <p:txBody>
          <a:bodyPr>
            <a:normAutofit/>
          </a:bodyPr>
          <a:lstStyle>
            <a:lvl1pPr>
              <a:defRPr sz="1000" b="0" i="0"/>
            </a:lvl1pPr>
            <a:lvl2pPr>
              <a:defRPr sz="1000" b="0" i="0"/>
            </a:lvl2pPr>
            <a:lvl3pPr>
              <a:defRPr sz="1000"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2" name="Online Image Placeholder 6">
            <a:extLst>
              <a:ext uri="{FF2B5EF4-FFF2-40B4-BE49-F238E27FC236}">
                <a16:creationId xmlns:a16="http://schemas.microsoft.com/office/drawing/2014/main" id="{306D0631-2024-0E49-9C45-9730911A1DBD}"/>
              </a:ext>
            </a:extLst>
          </p:cNvPr>
          <p:cNvSpPr>
            <a:spLocks noGrp="1"/>
          </p:cNvSpPr>
          <p:nvPr>
            <p:ph type="clipArt" sz="quarter" idx="24"/>
          </p:nvPr>
        </p:nvSpPr>
        <p:spPr>
          <a:xfrm>
            <a:off x="10491017" y="1757083"/>
            <a:ext cx="1211008" cy="1671916"/>
          </a:xfrm>
        </p:spPr>
        <p:txBody>
          <a:bodyPr/>
          <a:lstStyle>
            <a:lvl1pPr>
              <a:defRPr sz="1000"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10DD1D8-2190-EC4B-94D5-3AB05468BA1A}"/>
              </a:ext>
            </a:extLst>
          </p:cNvPr>
          <p:cNvCxnSpPr>
            <a:cxnSpLocks/>
          </p:cNvCxnSpPr>
          <p:nvPr/>
        </p:nvCxnSpPr>
        <p:spPr>
          <a:xfrm>
            <a:off x="10490950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194A21B3-D4E1-A44B-87A3-D6349A7D1CA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0490882" y="3693465"/>
            <a:ext cx="1211044" cy="2705223"/>
          </a:xfrm>
        </p:spPr>
        <p:txBody>
          <a:bodyPr>
            <a:normAutofit/>
          </a:bodyPr>
          <a:lstStyle>
            <a:lvl1pPr>
              <a:defRPr sz="1000" b="0" i="0"/>
            </a:lvl1pPr>
            <a:lvl2pPr>
              <a:defRPr sz="1000" b="0" i="0"/>
            </a:lvl2pPr>
            <a:lvl3pPr>
              <a:defRPr sz="1000"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1D6EED-348E-8228-5319-6854F14CD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AC9CD88-1058-E839-A976-9715A8B18880}"/>
              </a:ext>
            </a:extLst>
          </p:cNvPr>
          <p:cNvCxnSpPr>
            <a:cxnSpLocks/>
          </p:cNvCxnSpPr>
          <p:nvPr userDrawn="1"/>
        </p:nvCxnSpPr>
        <p:spPr>
          <a:xfrm>
            <a:off x="451474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675F127-4FEF-081C-5885-97322B85CD41}"/>
              </a:ext>
            </a:extLst>
          </p:cNvPr>
          <p:cNvCxnSpPr>
            <a:cxnSpLocks/>
          </p:cNvCxnSpPr>
          <p:nvPr userDrawn="1"/>
        </p:nvCxnSpPr>
        <p:spPr>
          <a:xfrm>
            <a:off x="1874862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F02765-5061-1446-CBD5-C6C285B3D6DE}"/>
              </a:ext>
            </a:extLst>
          </p:cNvPr>
          <p:cNvCxnSpPr>
            <a:cxnSpLocks/>
          </p:cNvCxnSpPr>
          <p:nvPr userDrawn="1"/>
        </p:nvCxnSpPr>
        <p:spPr>
          <a:xfrm>
            <a:off x="3285669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49DE4AB-65D6-2A4E-A993-05E8300A8984}"/>
              </a:ext>
            </a:extLst>
          </p:cNvPr>
          <p:cNvCxnSpPr>
            <a:cxnSpLocks/>
          </p:cNvCxnSpPr>
          <p:nvPr userDrawn="1"/>
        </p:nvCxnSpPr>
        <p:spPr>
          <a:xfrm>
            <a:off x="4707822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AE437FE-F6E8-6E36-D3F3-5A3B59E03377}"/>
              </a:ext>
            </a:extLst>
          </p:cNvPr>
          <p:cNvCxnSpPr>
            <a:cxnSpLocks/>
          </p:cNvCxnSpPr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8F14936-4595-BB52-5470-0F15E977CE7A}"/>
              </a:ext>
            </a:extLst>
          </p:cNvPr>
          <p:cNvCxnSpPr>
            <a:cxnSpLocks/>
          </p:cNvCxnSpPr>
          <p:nvPr userDrawn="1"/>
        </p:nvCxnSpPr>
        <p:spPr>
          <a:xfrm>
            <a:off x="6165703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73EBAE7-8475-092D-3A38-4E03007FF6BF}"/>
              </a:ext>
            </a:extLst>
          </p:cNvPr>
          <p:cNvCxnSpPr>
            <a:cxnSpLocks/>
          </p:cNvCxnSpPr>
          <p:nvPr userDrawn="1"/>
        </p:nvCxnSpPr>
        <p:spPr>
          <a:xfrm>
            <a:off x="7611481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C477394-50E3-1C6B-82F3-CEBA2C21A49A}"/>
              </a:ext>
            </a:extLst>
          </p:cNvPr>
          <p:cNvCxnSpPr>
            <a:cxnSpLocks/>
          </p:cNvCxnSpPr>
          <p:nvPr userDrawn="1"/>
        </p:nvCxnSpPr>
        <p:spPr>
          <a:xfrm>
            <a:off x="9057122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EA6E84-FB79-B3AC-BDFE-0B5C45A0AE7D}"/>
              </a:ext>
            </a:extLst>
          </p:cNvPr>
          <p:cNvCxnSpPr>
            <a:cxnSpLocks/>
          </p:cNvCxnSpPr>
          <p:nvPr userDrawn="1"/>
        </p:nvCxnSpPr>
        <p:spPr>
          <a:xfrm>
            <a:off x="10490946" y="3608373"/>
            <a:ext cx="121104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646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ints with image -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BD16E4-44D0-FFF6-9147-DE718E2F376F}"/>
              </a:ext>
            </a:extLst>
          </p:cNvPr>
          <p:cNvSpPr/>
          <p:nvPr/>
        </p:nvSpPr>
        <p:spPr>
          <a:xfrm>
            <a:off x="0" y="1796819"/>
            <a:ext cx="12192000" cy="17715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0" i="0" dirty="0">
              <a:latin typeface="Arial" panose="020B0604020202020204" pitchFamily="34" charset="0"/>
            </a:endParaRPr>
          </a:p>
        </p:txBody>
      </p:sp>
      <p:sp>
        <p:nvSpPr>
          <p:cNvPr id="17" name="Online Image Placeholder 6">
            <a:extLst>
              <a:ext uri="{FF2B5EF4-FFF2-40B4-BE49-F238E27FC236}">
                <a16:creationId xmlns:a16="http://schemas.microsoft.com/office/drawing/2014/main" id="{2C69D94D-9D28-4B42-B932-5DE82D52F871}"/>
              </a:ext>
            </a:extLst>
          </p:cNvPr>
          <p:cNvSpPr>
            <a:spLocks noGrp="1"/>
          </p:cNvSpPr>
          <p:nvPr>
            <p:ph type="clipArt" sz="quarter" idx="12"/>
          </p:nvPr>
        </p:nvSpPr>
        <p:spPr>
          <a:xfrm>
            <a:off x="2125951" y="1757083"/>
            <a:ext cx="1389751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25813" y="3693465"/>
            <a:ext cx="1389793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0" name="Online Image Placeholder 6">
            <a:extLst>
              <a:ext uri="{FF2B5EF4-FFF2-40B4-BE49-F238E27FC236}">
                <a16:creationId xmlns:a16="http://schemas.microsoft.com/office/drawing/2014/main" id="{29892BFC-0FFD-CB4C-BDD7-BA9EC43D62CA}"/>
              </a:ext>
            </a:extLst>
          </p:cNvPr>
          <p:cNvSpPr>
            <a:spLocks noGrp="1"/>
          </p:cNvSpPr>
          <p:nvPr>
            <p:ph type="clipArt" sz="quarter" idx="14"/>
          </p:nvPr>
        </p:nvSpPr>
        <p:spPr>
          <a:xfrm>
            <a:off x="3751915" y="1757083"/>
            <a:ext cx="1389751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5E65E70-2DCF-3B4C-A503-D92257FB3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51777" y="3693465"/>
            <a:ext cx="1389793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3" name="Online Image Placeholder 6">
            <a:extLst>
              <a:ext uri="{FF2B5EF4-FFF2-40B4-BE49-F238E27FC236}">
                <a16:creationId xmlns:a16="http://schemas.microsoft.com/office/drawing/2014/main" id="{3C8E0912-6BA3-F141-8109-DBA327A0E2AF}"/>
              </a:ext>
            </a:extLst>
          </p:cNvPr>
          <p:cNvSpPr>
            <a:spLocks noGrp="1"/>
          </p:cNvSpPr>
          <p:nvPr>
            <p:ph type="clipArt" sz="quarter" idx="16"/>
          </p:nvPr>
        </p:nvSpPr>
        <p:spPr>
          <a:xfrm>
            <a:off x="5425079" y="1757083"/>
            <a:ext cx="1389751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5AFADD55-DC59-A540-88BE-2E6644F6E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424942" y="3693465"/>
            <a:ext cx="1389793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9" name="Online Image Placeholder 6">
            <a:extLst>
              <a:ext uri="{FF2B5EF4-FFF2-40B4-BE49-F238E27FC236}">
                <a16:creationId xmlns:a16="http://schemas.microsoft.com/office/drawing/2014/main" id="{15C78078-AD3B-C644-B533-1C72F1771D5D}"/>
              </a:ext>
            </a:extLst>
          </p:cNvPr>
          <p:cNvSpPr>
            <a:spLocks noGrp="1"/>
          </p:cNvSpPr>
          <p:nvPr>
            <p:ph type="clipArt" sz="quarter" idx="18"/>
          </p:nvPr>
        </p:nvSpPr>
        <p:spPr>
          <a:xfrm>
            <a:off x="7038353" y="1757083"/>
            <a:ext cx="1389751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4C441E8D-031E-C146-B5D3-37EBF40FE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050168" y="3693465"/>
            <a:ext cx="1389793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4" name="Online Image Placeholder 6">
            <a:extLst>
              <a:ext uri="{FF2B5EF4-FFF2-40B4-BE49-F238E27FC236}">
                <a16:creationId xmlns:a16="http://schemas.microsoft.com/office/drawing/2014/main" id="{F2A92A15-F7CB-AC41-818D-E87C58D41F71}"/>
              </a:ext>
            </a:extLst>
          </p:cNvPr>
          <p:cNvSpPr>
            <a:spLocks noGrp="1"/>
          </p:cNvSpPr>
          <p:nvPr>
            <p:ph type="clipArt" sz="quarter" idx="20"/>
          </p:nvPr>
        </p:nvSpPr>
        <p:spPr>
          <a:xfrm>
            <a:off x="8699290" y="1757083"/>
            <a:ext cx="1389751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EB4D2404-C296-FF43-9122-44D7CA568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99152" y="3693465"/>
            <a:ext cx="1389793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9" name="Online Image Placeholder 6">
            <a:extLst>
              <a:ext uri="{FF2B5EF4-FFF2-40B4-BE49-F238E27FC236}">
                <a16:creationId xmlns:a16="http://schemas.microsoft.com/office/drawing/2014/main" id="{998F62F1-69E3-1D42-96FE-57CE48460ADD}"/>
              </a:ext>
            </a:extLst>
          </p:cNvPr>
          <p:cNvSpPr>
            <a:spLocks noGrp="1"/>
          </p:cNvSpPr>
          <p:nvPr>
            <p:ph type="clipArt" sz="quarter" idx="22"/>
          </p:nvPr>
        </p:nvSpPr>
        <p:spPr>
          <a:xfrm>
            <a:off x="10312274" y="1757083"/>
            <a:ext cx="1389751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C0B18363-EE0E-764B-8777-09506379B4A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324086" y="3693465"/>
            <a:ext cx="1389793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5" name="Online Image Placeholder 6">
            <a:extLst>
              <a:ext uri="{FF2B5EF4-FFF2-40B4-BE49-F238E27FC236}">
                <a16:creationId xmlns:a16="http://schemas.microsoft.com/office/drawing/2014/main" id="{BF58197A-53B8-CC42-92C5-40899D279AE1}"/>
              </a:ext>
            </a:extLst>
          </p:cNvPr>
          <p:cNvSpPr>
            <a:spLocks noGrp="1"/>
          </p:cNvSpPr>
          <p:nvPr>
            <p:ph type="clipArt" sz="quarter" idx="24"/>
          </p:nvPr>
        </p:nvSpPr>
        <p:spPr>
          <a:xfrm>
            <a:off x="476819" y="1757087"/>
            <a:ext cx="1389751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B6CDF5C7-B043-1449-9C50-D157000DF2F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88634" y="3693466"/>
            <a:ext cx="1389793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F3CC07-485E-9952-E40B-2C678334B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FA0D3C8-DD20-14D6-B4DE-6583A215FA8A}"/>
              </a:ext>
            </a:extLst>
          </p:cNvPr>
          <p:cNvCxnSpPr>
            <a:cxnSpLocks/>
          </p:cNvCxnSpPr>
          <p:nvPr userDrawn="1"/>
        </p:nvCxnSpPr>
        <p:spPr>
          <a:xfrm>
            <a:off x="2125877" y="3608373"/>
            <a:ext cx="138979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5C52C13-84D3-1053-2A55-A89917C54D65}"/>
              </a:ext>
            </a:extLst>
          </p:cNvPr>
          <p:cNvCxnSpPr>
            <a:cxnSpLocks/>
          </p:cNvCxnSpPr>
          <p:nvPr userDrawn="1"/>
        </p:nvCxnSpPr>
        <p:spPr>
          <a:xfrm>
            <a:off x="3751841" y="3608373"/>
            <a:ext cx="138979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DFA08A9-DFBC-5E59-4614-B9AC1C0A48D0}"/>
              </a:ext>
            </a:extLst>
          </p:cNvPr>
          <p:cNvCxnSpPr>
            <a:cxnSpLocks/>
          </p:cNvCxnSpPr>
          <p:nvPr userDrawn="1"/>
        </p:nvCxnSpPr>
        <p:spPr>
          <a:xfrm>
            <a:off x="5425009" y="3608373"/>
            <a:ext cx="138979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46B218D-8E75-7018-EAAA-94AFFE04ABDF}"/>
              </a:ext>
            </a:extLst>
          </p:cNvPr>
          <p:cNvCxnSpPr>
            <a:cxnSpLocks/>
          </p:cNvCxnSpPr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87A243A-FDE5-46CE-FCA7-381FD5032A16}"/>
              </a:ext>
            </a:extLst>
          </p:cNvPr>
          <p:cNvCxnSpPr>
            <a:cxnSpLocks/>
          </p:cNvCxnSpPr>
          <p:nvPr userDrawn="1"/>
        </p:nvCxnSpPr>
        <p:spPr>
          <a:xfrm>
            <a:off x="7038278" y="3608373"/>
            <a:ext cx="138979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098D6B3-0A68-092A-B4D8-5C34D8F5AF2D}"/>
              </a:ext>
            </a:extLst>
          </p:cNvPr>
          <p:cNvCxnSpPr>
            <a:cxnSpLocks/>
          </p:cNvCxnSpPr>
          <p:nvPr userDrawn="1"/>
        </p:nvCxnSpPr>
        <p:spPr>
          <a:xfrm>
            <a:off x="8699216" y="3608373"/>
            <a:ext cx="138979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C7BD0CA-2E4E-99B9-F035-212D7CBEC94C}"/>
              </a:ext>
            </a:extLst>
          </p:cNvPr>
          <p:cNvCxnSpPr>
            <a:cxnSpLocks/>
          </p:cNvCxnSpPr>
          <p:nvPr userDrawn="1"/>
        </p:nvCxnSpPr>
        <p:spPr>
          <a:xfrm>
            <a:off x="10312200" y="3608373"/>
            <a:ext cx="138979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A494D61-0269-492F-02B8-DB67BC2998C1}"/>
              </a:ext>
            </a:extLst>
          </p:cNvPr>
          <p:cNvCxnSpPr>
            <a:cxnSpLocks/>
          </p:cNvCxnSpPr>
          <p:nvPr userDrawn="1"/>
        </p:nvCxnSpPr>
        <p:spPr>
          <a:xfrm>
            <a:off x="476748" y="3608375"/>
            <a:ext cx="138979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768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ints with image -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9AAB14-4C08-C088-27B3-DC866767EA40}"/>
              </a:ext>
            </a:extLst>
          </p:cNvPr>
          <p:cNvSpPr/>
          <p:nvPr/>
        </p:nvSpPr>
        <p:spPr>
          <a:xfrm>
            <a:off x="0" y="1796819"/>
            <a:ext cx="12192000" cy="17715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0" i="0" dirty="0">
              <a:latin typeface="Arial" panose="020B0604020202020204" pitchFamily="34" charset="0"/>
            </a:endParaRPr>
          </a:p>
        </p:txBody>
      </p:sp>
      <p:sp>
        <p:nvSpPr>
          <p:cNvPr id="7" name="Online Image Placeholder 6">
            <a:extLst>
              <a:ext uri="{FF2B5EF4-FFF2-40B4-BE49-F238E27FC236}">
                <a16:creationId xmlns:a16="http://schemas.microsoft.com/office/drawing/2014/main" id="{4F987913-48F3-9F4C-9025-AF09891A77F7}"/>
              </a:ext>
            </a:extLst>
          </p:cNvPr>
          <p:cNvSpPr>
            <a:spLocks noGrp="1"/>
          </p:cNvSpPr>
          <p:nvPr>
            <p:ph type="clipArt" sz="quarter" idx="10"/>
          </p:nvPr>
        </p:nvSpPr>
        <p:spPr>
          <a:xfrm>
            <a:off x="451546" y="1757083"/>
            <a:ext cx="169934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F6FC90-AAD7-0A4C-AB6F-75F7DFCBD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407" y="3693465"/>
            <a:ext cx="1699396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Online Image Placeholder 6">
            <a:extLst>
              <a:ext uri="{FF2B5EF4-FFF2-40B4-BE49-F238E27FC236}">
                <a16:creationId xmlns:a16="http://schemas.microsoft.com/office/drawing/2014/main" id="{2C69D94D-9D28-4B42-B932-5DE82D52F871}"/>
              </a:ext>
            </a:extLst>
          </p:cNvPr>
          <p:cNvSpPr>
            <a:spLocks noGrp="1"/>
          </p:cNvSpPr>
          <p:nvPr>
            <p:ph type="clipArt" sz="quarter" idx="12"/>
          </p:nvPr>
        </p:nvSpPr>
        <p:spPr>
          <a:xfrm>
            <a:off x="2376960" y="1757083"/>
            <a:ext cx="169934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76821" y="3693465"/>
            <a:ext cx="1699396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0" name="Online Image Placeholder 6">
            <a:extLst>
              <a:ext uri="{FF2B5EF4-FFF2-40B4-BE49-F238E27FC236}">
                <a16:creationId xmlns:a16="http://schemas.microsoft.com/office/drawing/2014/main" id="{29892BFC-0FFD-CB4C-BDD7-BA9EC43D62CA}"/>
              </a:ext>
            </a:extLst>
          </p:cNvPr>
          <p:cNvSpPr>
            <a:spLocks noGrp="1"/>
          </p:cNvSpPr>
          <p:nvPr>
            <p:ph type="clipArt" sz="quarter" idx="14"/>
          </p:nvPr>
        </p:nvSpPr>
        <p:spPr>
          <a:xfrm>
            <a:off x="4289796" y="1757083"/>
            <a:ext cx="169934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5E65E70-2DCF-3B4C-A503-D92257FB3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89657" y="3693465"/>
            <a:ext cx="1699396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3" name="Online Image Placeholder 6">
            <a:extLst>
              <a:ext uri="{FF2B5EF4-FFF2-40B4-BE49-F238E27FC236}">
                <a16:creationId xmlns:a16="http://schemas.microsoft.com/office/drawing/2014/main" id="{3C8E0912-6BA3-F141-8109-DBA327A0E2AF}"/>
              </a:ext>
            </a:extLst>
          </p:cNvPr>
          <p:cNvSpPr>
            <a:spLocks noGrp="1"/>
          </p:cNvSpPr>
          <p:nvPr>
            <p:ph type="clipArt" sz="quarter" idx="16"/>
          </p:nvPr>
        </p:nvSpPr>
        <p:spPr>
          <a:xfrm>
            <a:off x="6190063" y="1757083"/>
            <a:ext cx="169934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5AFADD55-DC59-A540-88BE-2E6644F6E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89927" y="3693465"/>
            <a:ext cx="1699396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9" name="Online Image Placeholder 6">
            <a:extLst>
              <a:ext uri="{FF2B5EF4-FFF2-40B4-BE49-F238E27FC236}">
                <a16:creationId xmlns:a16="http://schemas.microsoft.com/office/drawing/2014/main" id="{15C78078-AD3B-C644-B533-1C72F1771D5D}"/>
              </a:ext>
            </a:extLst>
          </p:cNvPr>
          <p:cNvSpPr>
            <a:spLocks noGrp="1"/>
          </p:cNvSpPr>
          <p:nvPr>
            <p:ph type="clipArt" sz="quarter" idx="18"/>
          </p:nvPr>
        </p:nvSpPr>
        <p:spPr>
          <a:xfrm>
            <a:off x="8102157" y="1757083"/>
            <a:ext cx="169934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4C441E8D-031E-C146-B5D3-37EBF40FE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13971" y="3693465"/>
            <a:ext cx="1699396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4" name="Online Image Placeholder 6">
            <a:extLst>
              <a:ext uri="{FF2B5EF4-FFF2-40B4-BE49-F238E27FC236}">
                <a16:creationId xmlns:a16="http://schemas.microsoft.com/office/drawing/2014/main" id="{F2A92A15-F7CB-AC41-818D-E87C58D41F71}"/>
              </a:ext>
            </a:extLst>
          </p:cNvPr>
          <p:cNvSpPr>
            <a:spLocks noGrp="1"/>
          </p:cNvSpPr>
          <p:nvPr>
            <p:ph type="clipArt" sz="quarter" idx="20"/>
          </p:nvPr>
        </p:nvSpPr>
        <p:spPr>
          <a:xfrm>
            <a:off x="10026056" y="1757083"/>
            <a:ext cx="169934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EB4D2404-C296-FF43-9122-44D7CA568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025917" y="3693465"/>
            <a:ext cx="1699396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0478E2-22D6-1B9D-245F-DA3A6C0BA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CF2A39E-5ECF-1974-260B-FA148B5C595C}"/>
              </a:ext>
            </a:extLst>
          </p:cNvPr>
          <p:cNvCxnSpPr>
            <a:cxnSpLocks/>
          </p:cNvCxnSpPr>
          <p:nvPr userDrawn="1"/>
        </p:nvCxnSpPr>
        <p:spPr>
          <a:xfrm>
            <a:off x="451474" y="3608373"/>
            <a:ext cx="169939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03F48EF-D66A-0AAB-5B95-90BFB0AD955E}"/>
              </a:ext>
            </a:extLst>
          </p:cNvPr>
          <p:cNvCxnSpPr>
            <a:cxnSpLocks/>
          </p:cNvCxnSpPr>
          <p:nvPr userDrawn="1"/>
        </p:nvCxnSpPr>
        <p:spPr>
          <a:xfrm>
            <a:off x="2376885" y="3608373"/>
            <a:ext cx="169939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54606D-8FFB-E717-106F-5A27C19DACF1}"/>
              </a:ext>
            </a:extLst>
          </p:cNvPr>
          <p:cNvCxnSpPr>
            <a:cxnSpLocks/>
          </p:cNvCxnSpPr>
          <p:nvPr userDrawn="1"/>
        </p:nvCxnSpPr>
        <p:spPr>
          <a:xfrm>
            <a:off x="4289721" y="3608373"/>
            <a:ext cx="169939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4910CC-E39E-8909-38EA-9CDFD5560EE4}"/>
              </a:ext>
            </a:extLst>
          </p:cNvPr>
          <p:cNvCxnSpPr>
            <a:cxnSpLocks/>
          </p:cNvCxnSpPr>
          <p:nvPr userDrawn="1"/>
        </p:nvCxnSpPr>
        <p:spPr>
          <a:xfrm>
            <a:off x="6189991" y="3608373"/>
            <a:ext cx="169939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C5C8584-A692-B5A2-6C74-3A8148E0F34E}"/>
              </a:ext>
            </a:extLst>
          </p:cNvPr>
          <p:cNvCxnSpPr>
            <a:cxnSpLocks/>
          </p:cNvCxnSpPr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886308-157C-6E3B-42C4-1BA604BF4F94}"/>
              </a:ext>
            </a:extLst>
          </p:cNvPr>
          <p:cNvCxnSpPr>
            <a:cxnSpLocks/>
          </p:cNvCxnSpPr>
          <p:nvPr userDrawn="1"/>
        </p:nvCxnSpPr>
        <p:spPr>
          <a:xfrm>
            <a:off x="8102082" y="3608373"/>
            <a:ext cx="169939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DF70A3-4602-083E-A5AC-4869B2FBDCBC}"/>
              </a:ext>
            </a:extLst>
          </p:cNvPr>
          <p:cNvCxnSpPr>
            <a:cxnSpLocks/>
          </p:cNvCxnSpPr>
          <p:nvPr userDrawn="1"/>
        </p:nvCxnSpPr>
        <p:spPr>
          <a:xfrm>
            <a:off x="10025981" y="3608373"/>
            <a:ext cx="169939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790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ints with image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C9950D3-FBA9-8C8E-3D34-D33A7AA7659D}"/>
              </a:ext>
            </a:extLst>
          </p:cNvPr>
          <p:cNvSpPr/>
          <p:nvPr/>
        </p:nvSpPr>
        <p:spPr>
          <a:xfrm>
            <a:off x="0" y="1796819"/>
            <a:ext cx="12192000" cy="17715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0" i="0" dirty="0">
              <a:latin typeface="Arial" panose="020B0604020202020204" pitchFamily="34" charset="0"/>
            </a:endParaRPr>
          </a:p>
        </p:txBody>
      </p:sp>
      <p:sp>
        <p:nvSpPr>
          <p:cNvPr id="7" name="Online Image Placeholder 6">
            <a:extLst>
              <a:ext uri="{FF2B5EF4-FFF2-40B4-BE49-F238E27FC236}">
                <a16:creationId xmlns:a16="http://schemas.microsoft.com/office/drawing/2014/main" id="{4F987913-48F3-9F4C-9025-AF09891A77F7}"/>
              </a:ext>
            </a:extLst>
          </p:cNvPr>
          <p:cNvSpPr>
            <a:spLocks noGrp="1"/>
          </p:cNvSpPr>
          <p:nvPr>
            <p:ph type="clipArt" sz="quarter" idx="10"/>
          </p:nvPr>
        </p:nvSpPr>
        <p:spPr>
          <a:xfrm>
            <a:off x="451547" y="1757083"/>
            <a:ext cx="210386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F6FC90-AAD7-0A4C-AB6F-75F7DFCBD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405" y="3693465"/>
            <a:ext cx="2103928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Online Image Placeholder 6">
            <a:extLst>
              <a:ext uri="{FF2B5EF4-FFF2-40B4-BE49-F238E27FC236}">
                <a16:creationId xmlns:a16="http://schemas.microsoft.com/office/drawing/2014/main" id="{2C69D94D-9D28-4B42-B932-5DE82D52F871}"/>
              </a:ext>
            </a:extLst>
          </p:cNvPr>
          <p:cNvSpPr>
            <a:spLocks noGrp="1"/>
          </p:cNvSpPr>
          <p:nvPr>
            <p:ph type="clipArt" sz="quarter" idx="12"/>
          </p:nvPr>
        </p:nvSpPr>
        <p:spPr>
          <a:xfrm>
            <a:off x="2759452" y="1757083"/>
            <a:ext cx="210386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59308" y="3693465"/>
            <a:ext cx="2103928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0" name="Online Image Placeholder 6">
            <a:extLst>
              <a:ext uri="{FF2B5EF4-FFF2-40B4-BE49-F238E27FC236}">
                <a16:creationId xmlns:a16="http://schemas.microsoft.com/office/drawing/2014/main" id="{29892BFC-0FFD-CB4C-BDD7-BA9EC43D62CA}"/>
              </a:ext>
            </a:extLst>
          </p:cNvPr>
          <p:cNvSpPr>
            <a:spLocks noGrp="1"/>
          </p:cNvSpPr>
          <p:nvPr>
            <p:ph type="clipArt" sz="quarter" idx="14"/>
          </p:nvPr>
        </p:nvSpPr>
        <p:spPr>
          <a:xfrm>
            <a:off x="5030876" y="1757083"/>
            <a:ext cx="210386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5E65E70-2DCF-3B4C-A503-D92257FB3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30732" y="3693465"/>
            <a:ext cx="2103928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3" name="Online Image Placeholder 6">
            <a:extLst>
              <a:ext uri="{FF2B5EF4-FFF2-40B4-BE49-F238E27FC236}">
                <a16:creationId xmlns:a16="http://schemas.microsoft.com/office/drawing/2014/main" id="{3C8E0912-6BA3-F141-8109-DBA327A0E2AF}"/>
              </a:ext>
            </a:extLst>
          </p:cNvPr>
          <p:cNvSpPr>
            <a:spLocks noGrp="1"/>
          </p:cNvSpPr>
          <p:nvPr>
            <p:ph type="clipArt" sz="quarter" idx="16"/>
          </p:nvPr>
        </p:nvSpPr>
        <p:spPr>
          <a:xfrm>
            <a:off x="7325598" y="1757083"/>
            <a:ext cx="210386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5AFADD55-DC59-A540-88BE-2E6644F6E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25456" y="3693465"/>
            <a:ext cx="2103928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9" name="Online Image Placeholder 6">
            <a:extLst>
              <a:ext uri="{FF2B5EF4-FFF2-40B4-BE49-F238E27FC236}">
                <a16:creationId xmlns:a16="http://schemas.microsoft.com/office/drawing/2014/main" id="{15C78078-AD3B-C644-B533-1C72F1771D5D}"/>
              </a:ext>
            </a:extLst>
          </p:cNvPr>
          <p:cNvSpPr>
            <a:spLocks noGrp="1"/>
          </p:cNvSpPr>
          <p:nvPr>
            <p:ph type="clipArt" sz="quarter" idx="18"/>
          </p:nvPr>
        </p:nvSpPr>
        <p:spPr>
          <a:xfrm>
            <a:off x="9608230" y="1757083"/>
            <a:ext cx="2103865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4C441E8D-031E-C146-B5D3-37EBF40FE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608087" y="3693465"/>
            <a:ext cx="2103928" cy="2705223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EC2A36-AD14-3FBE-893F-DE317605E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0188EC2-BFFC-9994-F8A6-08C32D93729B}"/>
              </a:ext>
            </a:extLst>
          </p:cNvPr>
          <p:cNvCxnSpPr>
            <a:cxnSpLocks/>
          </p:cNvCxnSpPr>
          <p:nvPr userDrawn="1"/>
        </p:nvCxnSpPr>
        <p:spPr>
          <a:xfrm>
            <a:off x="451473" y="3608373"/>
            <a:ext cx="210392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726709-8320-8566-605B-6FA20203B584}"/>
              </a:ext>
            </a:extLst>
          </p:cNvPr>
          <p:cNvCxnSpPr>
            <a:cxnSpLocks/>
          </p:cNvCxnSpPr>
          <p:nvPr userDrawn="1"/>
        </p:nvCxnSpPr>
        <p:spPr>
          <a:xfrm>
            <a:off x="2759376" y="3608373"/>
            <a:ext cx="210392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E8AA64B-0BFC-9950-560B-22ADBCF7E706}"/>
              </a:ext>
            </a:extLst>
          </p:cNvPr>
          <p:cNvCxnSpPr>
            <a:cxnSpLocks/>
          </p:cNvCxnSpPr>
          <p:nvPr userDrawn="1"/>
        </p:nvCxnSpPr>
        <p:spPr>
          <a:xfrm>
            <a:off x="5030800" y="3608373"/>
            <a:ext cx="210392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CBEC45-DE0D-A98D-13B3-494FFECC42B0}"/>
              </a:ext>
            </a:extLst>
          </p:cNvPr>
          <p:cNvCxnSpPr>
            <a:cxnSpLocks/>
          </p:cNvCxnSpPr>
          <p:nvPr userDrawn="1"/>
        </p:nvCxnSpPr>
        <p:spPr>
          <a:xfrm>
            <a:off x="7325524" y="3608373"/>
            <a:ext cx="210392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A9030D5-AF6A-E852-3801-58C35223AB29}"/>
              </a:ext>
            </a:extLst>
          </p:cNvPr>
          <p:cNvCxnSpPr>
            <a:cxnSpLocks/>
          </p:cNvCxnSpPr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1E3D7AA-709D-90FA-AAF2-87A55EAF4FE3}"/>
              </a:ext>
            </a:extLst>
          </p:cNvPr>
          <p:cNvCxnSpPr>
            <a:cxnSpLocks/>
          </p:cNvCxnSpPr>
          <p:nvPr userDrawn="1"/>
        </p:nvCxnSpPr>
        <p:spPr>
          <a:xfrm>
            <a:off x="9608155" y="3608373"/>
            <a:ext cx="210392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1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C22DD3-0EC0-66B0-16FA-B02ADE4E3F9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736" y="1881144"/>
            <a:ext cx="10926782" cy="4189456"/>
          </a:xfrm>
        </p:spPr>
        <p:txBody>
          <a:bodyPr/>
          <a:lstStyle>
            <a:lvl1pPr>
              <a:defRPr b="1" i="0"/>
            </a:lvl1pPr>
            <a:lvl2pPr>
              <a:defRPr b="0" i="0"/>
            </a:lvl2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DCB51C1-EF85-B72E-66A1-6C39916B1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36" y="786991"/>
            <a:ext cx="6134380" cy="694353"/>
          </a:xfrm>
        </p:spPr>
        <p:txBody>
          <a:bodyPr>
            <a:normAutofit/>
          </a:bodyPr>
          <a:lstStyle>
            <a:lvl1pPr>
              <a:defRPr sz="2800" b="1" i="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A9646F6-BA0B-2DA3-DE6F-8989D88C71C2}"/>
              </a:ext>
            </a:extLst>
          </p:cNvPr>
          <p:cNvSpPr/>
          <p:nvPr userDrawn="1"/>
        </p:nvSpPr>
        <p:spPr>
          <a:xfrm>
            <a:off x="-1" y="0"/>
            <a:ext cx="427639" cy="6857999"/>
          </a:xfrm>
          <a:prstGeom prst="rect">
            <a:avLst/>
          </a:prstGeom>
          <a:solidFill>
            <a:schemeClr val="bg1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41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oints with image -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95BA603-A09F-88BE-C875-8F1F9175BA01}"/>
              </a:ext>
            </a:extLst>
          </p:cNvPr>
          <p:cNvSpPr/>
          <p:nvPr/>
        </p:nvSpPr>
        <p:spPr>
          <a:xfrm>
            <a:off x="0" y="1796819"/>
            <a:ext cx="12192000" cy="177152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0" i="0" dirty="0">
              <a:latin typeface="Arial" panose="020B0604020202020204" pitchFamily="34" charset="0"/>
            </a:endParaRPr>
          </a:p>
        </p:txBody>
      </p:sp>
      <p:sp>
        <p:nvSpPr>
          <p:cNvPr id="7" name="Online Image Placeholder 6">
            <a:extLst>
              <a:ext uri="{FF2B5EF4-FFF2-40B4-BE49-F238E27FC236}">
                <a16:creationId xmlns:a16="http://schemas.microsoft.com/office/drawing/2014/main" id="{4F987913-48F3-9F4C-9025-AF09891A77F7}"/>
              </a:ext>
            </a:extLst>
          </p:cNvPr>
          <p:cNvSpPr>
            <a:spLocks noGrp="1"/>
          </p:cNvSpPr>
          <p:nvPr>
            <p:ph type="clipArt" sz="quarter" idx="10"/>
          </p:nvPr>
        </p:nvSpPr>
        <p:spPr>
          <a:xfrm>
            <a:off x="451544" y="1757083"/>
            <a:ext cx="2512736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F6FC90-AAD7-0A4C-AB6F-75F7DFCBD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405" y="3693465"/>
            <a:ext cx="2512811" cy="2705223"/>
          </a:xfrm>
        </p:spPr>
        <p:txBody>
          <a:bodyPr>
            <a:normAutofit/>
          </a:bodyPr>
          <a:lstStyle>
            <a:lvl1pPr>
              <a:defRPr sz="1000" b="0" i="0" baseline="0"/>
            </a:lvl1pPr>
            <a:lvl2pPr>
              <a:defRPr sz="1000" b="0" i="0" baseline="0"/>
            </a:lvl2pPr>
            <a:lvl3pPr>
              <a:defRPr sz="1000" b="0" i="0" baseline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Online Image Placeholder 6">
            <a:extLst>
              <a:ext uri="{FF2B5EF4-FFF2-40B4-BE49-F238E27FC236}">
                <a16:creationId xmlns:a16="http://schemas.microsoft.com/office/drawing/2014/main" id="{2C69D94D-9D28-4B42-B932-5DE82D52F871}"/>
              </a:ext>
            </a:extLst>
          </p:cNvPr>
          <p:cNvSpPr>
            <a:spLocks noGrp="1"/>
          </p:cNvSpPr>
          <p:nvPr>
            <p:ph type="clipArt" sz="quarter" idx="12"/>
          </p:nvPr>
        </p:nvSpPr>
        <p:spPr>
          <a:xfrm>
            <a:off x="3369047" y="1757083"/>
            <a:ext cx="2512736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908" y="3693465"/>
            <a:ext cx="2512811" cy="2705223"/>
          </a:xfrm>
        </p:spPr>
        <p:txBody>
          <a:bodyPr>
            <a:normAutofit/>
          </a:bodyPr>
          <a:lstStyle>
            <a:lvl1pPr>
              <a:defRPr sz="1000" b="0" i="0" baseline="0"/>
            </a:lvl1pPr>
            <a:lvl2pPr>
              <a:defRPr sz="1000" b="0" i="0" baseline="0"/>
            </a:lvl2pPr>
            <a:lvl3pPr>
              <a:defRPr sz="1000" b="0" i="0" baseline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0" name="Online Image Placeholder 6">
            <a:extLst>
              <a:ext uri="{FF2B5EF4-FFF2-40B4-BE49-F238E27FC236}">
                <a16:creationId xmlns:a16="http://schemas.microsoft.com/office/drawing/2014/main" id="{29892BFC-0FFD-CB4C-BDD7-BA9EC43D62CA}"/>
              </a:ext>
            </a:extLst>
          </p:cNvPr>
          <p:cNvSpPr>
            <a:spLocks noGrp="1"/>
          </p:cNvSpPr>
          <p:nvPr>
            <p:ph type="clipArt" sz="quarter" idx="14"/>
          </p:nvPr>
        </p:nvSpPr>
        <p:spPr>
          <a:xfrm>
            <a:off x="6283937" y="1757083"/>
            <a:ext cx="2512736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5E65E70-2DCF-3B4C-A503-D92257FB3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83799" y="3693465"/>
            <a:ext cx="2512811" cy="2705223"/>
          </a:xfrm>
        </p:spPr>
        <p:txBody>
          <a:bodyPr>
            <a:normAutofit/>
          </a:bodyPr>
          <a:lstStyle>
            <a:lvl1pPr>
              <a:defRPr sz="1000" b="0" i="0" baseline="0"/>
            </a:lvl1pPr>
            <a:lvl2pPr>
              <a:defRPr sz="1000" b="0" i="0" baseline="0"/>
            </a:lvl2pPr>
            <a:lvl3pPr>
              <a:defRPr sz="1000" b="0" i="0" baseline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3" name="Online Image Placeholder 6">
            <a:extLst>
              <a:ext uri="{FF2B5EF4-FFF2-40B4-BE49-F238E27FC236}">
                <a16:creationId xmlns:a16="http://schemas.microsoft.com/office/drawing/2014/main" id="{3C8E0912-6BA3-F141-8109-DBA327A0E2AF}"/>
              </a:ext>
            </a:extLst>
          </p:cNvPr>
          <p:cNvSpPr>
            <a:spLocks noGrp="1"/>
          </p:cNvSpPr>
          <p:nvPr>
            <p:ph type="clipArt" sz="quarter" idx="16"/>
          </p:nvPr>
        </p:nvSpPr>
        <p:spPr>
          <a:xfrm>
            <a:off x="9154395" y="1757083"/>
            <a:ext cx="2512736" cy="1671916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D4DB3939-EE04-4A39-711F-DED18241B7D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154320" y="3693465"/>
            <a:ext cx="2512811" cy="2705223"/>
          </a:xfrm>
        </p:spPr>
        <p:txBody>
          <a:bodyPr>
            <a:normAutofit/>
          </a:bodyPr>
          <a:lstStyle>
            <a:lvl1pPr>
              <a:defRPr sz="1000" b="0" i="0" baseline="0"/>
            </a:lvl1pPr>
            <a:lvl2pPr>
              <a:defRPr sz="1000" b="0" i="0" baseline="0"/>
            </a:lvl2pPr>
            <a:lvl3pPr>
              <a:defRPr sz="1000" b="0" i="0" baseline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CCC4B5-A894-737C-7946-4AE4679D6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C57C81A-A1DC-FBE2-1E07-C32669B8DC24}"/>
              </a:ext>
            </a:extLst>
          </p:cNvPr>
          <p:cNvCxnSpPr>
            <a:cxnSpLocks/>
          </p:cNvCxnSpPr>
          <p:nvPr userDrawn="1"/>
        </p:nvCxnSpPr>
        <p:spPr>
          <a:xfrm>
            <a:off x="451473" y="3608373"/>
            <a:ext cx="251281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CAC6D46-4AF5-C357-A476-00502DD0771F}"/>
              </a:ext>
            </a:extLst>
          </p:cNvPr>
          <p:cNvCxnSpPr>
            <a:cxnSpLocks/>
          </p:cNvCxnSpPr>
          <p:nvPr userDrawn="1"/>
        </p:nvCxnSpPr>
        <p:spPr>
          <a:xfrm>
            <a:off x="3368976" y="3608373"/>
            <a:ext cx="251281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2B3EE8-C883-6F14-0E03-6C02E369B5E9}"/>
              </a:ext>
            </a:extLst>
          </p:cNvPr>
          <p:cNvCxnSpPr>
            <a:cxnSpLocks/>
          </p:cNvCxnSpPr>
          <p:nvPr userDrawn="1"/>
        </p:nvCxnSpPr>
        <p:spPr>
          <a:xfrm>
            <a:off x="6283867" y="3608373"/>
            <a:ext cx="251281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C1C156B-7CC2-FFC6-9654-E1731934D555}"/>
              </a:ext>
            </a:extLst>
          </p:cNvPr>
          <p:cNvCxnSpPr>
            <a:cxnSpLocks/>
          </p:cNvCxnSpPr>
          <p:nvPr userDrawn="1"/>
        </p:nvCxnSpPr>
        <p:spPr>
          <a:xfrm>
            <a:off x="9154324" y="3608373"/>
            <a:ext cx="251281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72C3FC-AE30-3F64-570E-18EF00EDF2F1}"/>
              </a:ext>
            </a:extLst>
          </p:cNvPr>
          <p:cNvCxnSpPr>
            <a:cxnSpLocks/>
          </p:cNvCxnSpPr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1009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points with image - black 4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8ABB18-E538-0844-956D-153E2611856B}"/>
              </a:ext>
            </a:extLst>
          </p:cNvPr>
          <p:cNvCxnSpPr>
            <a:cxnSpLocks/>
          </p:cNvCxnSpPr>
          <p:nvPr/>
        </p:nvCxnSpPr>
        <p:spPr>
          <a:xfrm>
            <a:off x="427567" y="3608373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F6FC90-AAD7-0A4C-AB6F-75F7DFCBD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498" y="3693460"/>
            <a:ext cx="2562436" cy="270522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0D2766-C96C-1249-97CE-CBB1666B44E7}"/>
              </a:ext>
            </a:extLst>
          </p:cNvPr>
          <p:cNvCxnSpPr>
            <a:cxnSpLocks/>
          </p:cNvCxnSpPr>
          <p:nvPr/>
        </p:nvCxnSpPr>
        <p:spPr>
          <a:xfrm>
            <a:off x="3369438" y="3608373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9369" y="3693460"/>
            <a:ext cx="2562436" cy="270522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002BF16-AF1A-3040-815B-7A75EB2DBF45}"/>
              </a:ext>
            </a:extLst>
          </p:cNvPr>
          <p:cNvCxnSpPr>
            <a:cxnSpLocks/>
          </p:cNvCxnSpPr>
          <p:nvPr/>
        </p:nvCxnSpPr>
        <p:spPr>
          <a:xfrm>
            <a:off x="6272490" y="3608373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5E65E70-2DCF-3B4C-A503-D92257FB3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72421" y="3693460"/>
            <a:ext cx="2562436" cy="270522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2C26CDC-7D92-7649-A602-0D005DA8688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7498" y="2828022"/>
            <a:ext cx="2562436" cy="61907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5CE85BC5-F362-7541-A7E8-4D1ADBE22A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69369" y="2828022"/>
            <a:ext cx="2562436" cy="61907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76FF3164-03DE-7B41-AED5-CD3D57132EB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72421" y="2828022"/>
            <a:ext cx="2562436" cy="61907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D1846D1-E49C-BD45-BA15-4B93F136C164}"/>
              </a:ext>
            </a:extLst>
          </p:cNvPr>
          <p:cNvCxnSpPr>
            <a:cxnSpLocks/>
          </p:cNvCxnSpPr>
          <p:nvPr/>
        </p:nvCxnSpPr>
        <p:spPr>
          <a:xfrm>
            <a:off x="427498" y="2828019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9CD398-CCE4-A744-99C0-6464396A185B}"/>
              </a:ext>
            </a:extLst>
          </p:cNvPr>
          <p:cNvCxnSpPr>
            <a:cxnSpLocks/>
          </p:cNvCxnSpPr>
          <p:nvPr/>
        </p:nvCxnSpPr>
        <p:spPr>
          <a:xfrm>
            <a:off x="3369369" y="2828019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534B58B-2F7E-C847-AA76-C0E076CE04BD}"/>
              </a:ext>
            </a:extLst>
          </p:cNvPr>
          <p:cNvCxnSpPr>
            <a:cxnSpLocks/>
          </p:cNvCxnSpPr>
          <p:nvPr/>
        </p:nvCxnSpPr>
        <p:spPr>
          <a:xfrm>
            <a:off x="6272421" y="2828019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33474C5-942D-D147-9920-1E6AFCCED2E9}"/>
              </a:ext>
            </a:extLst>
          </p:cNvPr>
          <p:cNvSpPr txBox="1"/>
          <p:nvPr/>
        </p:nvSpPr>
        <p:spPr>
          <a:xfrm>
            <a:off x="194807" y="1065156"/>
            <a:ext cx="1155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100"/>
              </a:spcAft>
            </a:pPr>
            <a:r>
              <a:rPr lang="en-GB" sz="6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GB" sz="8800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BDADC5-FDC2-C646-ADCA-1F1471E95E46}"/>
              </a:ext>
            </a:extLst>
          </p:cNvPr>
          <p:cNvSpPr txBox="1"/>
          <p:nvPr/>
        </p:nvSpPr>
        <p:spPr>
          <a:xfrm>
            <a:off x="3220283" y="1049607"/>
            <a:ext cx="1155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100"/>
              </a:spcAft>
            </a:pPr>
            <a:r>
              <a:rPr lang="en-GB" sz="6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sz="8800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9538DD-3D04-2741-BFDD-B2F58AA61CE1}"/>
              </a:ext>
            </a:extLst>
          </p:cNvPr>
          <p:cNvSpPr txBox="1"/>
          <p:nvPr/>
        </p:nvSpPr>
        <p:spPr>
          <a:xfrm>
            <a:off x="6134317" y="1065156"/>
            <a:ext cx="1155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100"/>
              </a:spcAft>
            </a:pPr>
            <a:r>
              <a:rPr lang="en-GB" sz="6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</a:t>
            </a:r>
            <a:r>
              <a:rPr lang="en-GB" sz="8800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4A605A9-65B1-0A40-AD76-BD60DE3414D8}"/>
              </a:ext>
            </a:extLst>
          </p:cNvPr>
          <p:cNvCxnSpPr>
            <a:cxnSpLocks/>
          </p:cNvCxnSpPr>
          <p:nvPr/>
        </p:nvCxnSpPr>
        <p:spPr>
          <a:xfrm>
            <a:off x="9201999" y="3608373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8C26CF2F-665F-7C4E-9AA5-EDDBF623885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01930" y="3693460"/>
            <a:ext cx="2562436" cy="270522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34" name="Text Placeholder 10">
            <a:extLst>
              <a:ext uri="{FF2B5EF4-FFF2-40B4-BE49-F238E27FC236}">
                <a16:creationId xmlns:a16="http://schemas.microsoft.com/office/drawing/2014/main" id="{323BC2D5-D2F7-D842-832D-8CECEB792F5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01930" y="2828022"/>
            <a:ext cx="2562436" cy="61907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0BDEFE9-9E25-5146-A831-0262285812B4}"/>
              </a:ext>
            </a:extLst>
          </p:cNvPr>
          <p:cNvCxnSpPr>
            <a:cxnSpLocks/>
          </p:cNvCxnSpPr>
          <p:nvPr/>
        </p:nvCxnSpPr>
        <p:spPr>
          <a:xfrm>
            <a:off x="9201930" y="2828019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2157153-F099-6B48-8B93-F2F3A359D363}"/>
              </a:ext>
            </a:extLst>
          </p:cNvPr>
          <p:cNvSpPr txBox="1"/>
          <p:nvPr/>
        </p:nvSpPr>
        <p:spPr>
          <a:xfrm>
            <a:off x="9085598" y="1065156"/>
            <a:ext cx="1155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100"/>
              </a:spcAft>
            </a:pPr>
            <a:r>
              <a:rPr lang="en-GB" sz="6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4</a:t>
            </a:r>
            <a:r>
              <a:rPr lang="en-GB" sz="8800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5C61A28-4167-2E30-B1E7-9FBB0CA9BDFB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4C16EAAC-302A-F01D-4E1D-9DB76BF2B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1705DF6-0437-6125-034D-BFAB5695F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3470117-D8F9-541B-A90E-788FA2752244}"/>
              </a:ext>
            </a:extLst>
          </p:cNvPr>
          <p:cNvCxnSpPr>
            <a:cxnSpLocks/>
          </p:cNvCxnSpPr>
          <p:nvPr userDrawn="1"/>
        </p:nvCxnSpPr>
        <p:spPr>
          <a:xfrm>
            <a:off x="427567" y="3608373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389DC3-9135-121D-5601-D502A0CB216D}"/>
              </a:ext>
            </a:extLst>
          </p:cNvPr>
          <p:cNvCxnSpPr>
            <a:cxnSpLocks/>
          </p:cNvCxnSpPr>
          <p:nvPr userDrawn="1"/>
        </p:nvCxnSpPr>
        <p:spPr>
          <a:xfrm>
            <a:off x="3369434" y="3608373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158B99D-8D46-AC4B-43AB-362AE3DA4667}"/>
              </a:ext>
            </a:extLst>
          </p:cNvPr>
          <p:cNvCxnSpPr>
            <a:cxnSpLocks/>
          </p:cNvCxnSpPr>
          <p:nvPr userDrawn="1"/>
        </p:nvCxnSpPr>
        <p:spPr>
          <a:xfrm>
            <a:off x="6272486" y="3608373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13B268-5961-E175-949A-361160D6A249}"/>
              </a:ext>
            </a:extLst>
          </p:cNvPr>
          <p:cNvCxnSpPr>
            <a:cxnSpLocks/>
          </p:cNvCxnSpPr>
          <p:nvPr userDrawn="1"/>
        </p:nvCxnSpPr>
        <p:spPr>
          <a:xfrm>
            <a:off x="427639" y="1584752"/>
            <a:ext cx="796983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ABBAF067-0F1F-2653-C753-37FD14669B6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6501" y="350665"/>
            <a:ext cx="894299" cy="89745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A64DE75-DE48-3D8C-8066-0B03DE6220B4}"/>
              </a:ext>
            </a:extLst>
          </p:cNvPr>
          <p:cNvCxnSpPr>
            <a:cxnSpLocks/>
          </p:cNvCxnSpPr>
          <p:nvPr userDrawn="1"/>
        </p:nvCxnSpPr>
        <p:spPr>
          <a:xfrm>
            <a:off x="427498" y="2828019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4DE964-466D-BA5A-8012-8F10BBDB5423}"/>
              </a:ext>
            </a:extLst>
          </p:cNvPr>
          <p:cNvCxnSpPr>
            <a:cxnSpLocks/>
          </p:cNvCxnSpPr>
          <p:nvPr userDrawn="1"/>
        </p:nvCxnSpPr>
        <p:spPr>
          <a:xfrm>
            <a:off x="3369365" y="2828019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24BE57A-224D-BF0A-8FE1-172735603FBE}"/>
              </a:ext>
            </a:extLst>
          </p:cNvPr>
          <p:cNvCxnSpPr>
            <a:cxnSpLocks/>
          </p:cNvCxnSpPr>
          <p:nvPr userDrawn="1"/>
        </p:nvCxnSpPr>
        <p:spPr>
          <a:xfrm>
            <a:off x="6272417" y="2828019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CA07F70-9BAD-0C8F-35F2-2545C5D2C8F2}"/>
              </a:ext>
            </a:extLst>
          </p:cNvPr>
          <p:cNvSpPr txBox="1"/>
          <p:nvPr userDrawn="1"/>
        </p:nvSpPr>
        <p:spPr>
          <a:xfrm>
            <a:off x="194806" y="1065156"/>
            <a:ext cx="1155023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467"/>
              </a:spcAft>
            </a:pPr>
            <a:r>
              <a:rPr lang="en-GB" sz="8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GB" sz="11733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34A706-BC09-9ECE-C295-EF8FE3C0967F}"/>
              </a:ext>
            </a:extLst>
          </p:cNvPr>
          <p:cNvSpPr txBox="1"/>
          <p:nvPr userDrawn="1"/>
        </p:nvSpPr>
        <p:spPr>
          <a:xfrm>
            <a:off x="3220283" y="1049605"/>
            <a:ext cx="1155023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467"/>
              </a:spcAft>
            </a:pPr>
            <a:r>
              <a:rPr lang="en-GB" sz="8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sz="11733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9181BE-3B6D-D380-5E0B-19561DB81D19}"/>
              </a:ext>
            </a:extLst>
          </p:cNvPr>
          <p:cNvSpPr txBox="1"/>
          <p:nvPr userDrawn="1"/>
        </p:nvSpPr>
        <p:spPr>
          <a:xfrm>
            <a:off x="6134312" y="1065156"/>
            <a:ext cx="1155023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467"/>
              </a:spcAft>
            </a:pPr>
            <a:r>
              <a:rPr lang="en-GB" sz="8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</a:t>
            </a:r>
            <a:r>
              <a:rPr lang="en-GB" sz="11733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8BD3D8C-08EF-D54B-6615-461722E8C20D}"/>
              </a:ext>
            </a:extLst>
          </p:cNvPr>
          <p:cNvCxnSpPr>
            <a:cxnSpLocks/>
          </p:cNvCxnSpPr>
          <p:nvPr userDrawn="1"/>
        </p:nvCxnSpPr>
        <p:spPr>
          <a:xfrm>
            <a:off x="9201995" y="3608373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A2BF310-6005-0340-D4FD-517966269236}"/>
              </a:ext>
            </a:extLst>
          </p:cNvPr>
          <p:cNvCxnSpPr>
            <a:cxnSpLocks/>
          </p:cNvCxnSpPr>
          <p:nvPr userDrawn="1"/>
        </p:nvCxnSpPr>
        <p:spPr>
          <a:xfrm>
            <a:off x="9201926" y="2828019"/>
            <a:ext cx="2562436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7485A4E-DA05-61FD-490F-236D1A524547}"/>
              </a:ext>
            </a:extLst>
          </p:cNvPr>
          <p:cNvSpPr txBox="1"/>
          <p:nvPr userDrawn="1"/>
        </p:nvSpPr>
        <p:spPr>
          <a:xfrm>
            <a:off x="9085594" y="1065156"/>
            <a:ext cx="1155023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467"/>
              </a:spcAft>
            </a:pPr>
            <a:r>
              <a:rPr lang="en-GB" sz="8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4</a:t>
            </a:r>
            <a:r>
              <a:rPr lang="en-GB" sz="11733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3963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ints with imag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0AE2D6C-39CC-4C24-5472-9F4D486FFFFF}"/>
              </a:ext>
            </a:extLst>
          </p:cNvPr>
          <p:cNvSpPr/>
          <p:nvPr/>
        </p:nvSpPr>
        <p:spPr>
          <a:xfrm>
            <a:off x="0" y="1796819"/>
            <a:ext cx="12192000" cy="17715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0" i="0" dirty="0">
              <a:latin typeface="Arial" panose="020B0604020202020204" pitchFamily="34" charset="0"/>
            </a:endParaRPr>
          </a:p>
        </p:txBody>
      </p:sp>
      <p:sp>
        <p:nvSpPr>
          <p:cNvPr id="7" name="Online Image Placeholder 6">
            <a:extLst>
              <a:ext uri="{FF2B5EF4-FFF2-40B4-BE49-F238E27FC236}">
                <a16:creationId xmlns:a16="http://schemas.microsoft.com/office/drawing/2014/main" id="{4F987913-48F3-9F4C-9025-AF09891A77F7}"/>
              </a:ext>
            </a:extLst>
          </p:cNvPr>
          <p:cNvSpPr>
            <a:spLocks noGrp="1" noChangeAspect="1"/>
          </p:cNvSpPr>
          <p:nvPr>
            <p:ph type="clipArt" sz="quarter" idx="10"/>
          </p:nvPr>
        </p:nvSpPr>
        <p:spPr>
          <a:xfrm>
            <a:off x="427639" y="1757084"/>
            <a:ext cx="3628011" cy="1671917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F6FC90-AAD7-0A4C-AB6F-75F7DFCBD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498" y="3693460"/>
            <a:ext cx="3628117" cy="2705224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Online Image Placeholder 6">
            <a:extLst>
              <a:ext uri="{FF2B5EF4-FFF2-40B4-BE49-F238E27FC236}">
                <a16:creationId xmlns:a16="http://schemas.microsoft.com/office/drawing/2014/main" id="{2C69D94D-9D28-4B42-B932-5DE82D52F871}"/>
              </a:ext>
            </a:extLst>
          </p:cNvPr>
          <p:cNvSpPr>
            <a:spLocks noGrp="1" noChangeAspect="1"/>
          </p:cNvSpPr>
          <p:nvPr>
            <p:ph type="clipArt" sz="quarter" idx="12"/>
          </p:nvPr>
        </p:nvSpPr>
        <p:spPr>
          <a:xfrm>
            <a:off x="4288448" y="1757084"/>
            <a:ext cx="3628011" cy="1671917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88307" y="3693460"/>
            <a:ext cx="3628117" cy="2705224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0" name="Online Image Placeholder 6">
            <a:extLst>
              <a:ext uri="{FF2B5EF4-FFF2-40B4-BE49-F238E27FC236}">
                <a16:creationId xmlns:a16="http://schemas.microsoft.com/office/drawing/2014/main" id="{29892BFC-0FFD-CB4C-BDD7-BA9EC43D62CA}"/>
              </a:ext>
            </a:extLst>
          </p:cNvPr>
          <p:cNvSpPr>
            <a:spLocks noGrp="1" noChangeAspect="1"/>
          </p:cNvSpPr>
          <p:nvPr>
            <p:ph type="clipArt" sz="quarter" idx="14"/>
          </p:nvPr>
        </p:nvSpPr>
        <p:spPr>
          <a:xfrm>
            <a:off x="8149248" y="1757084"/>
            <a:ext cx="3628011" cy="1671917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5E65E70-2DCF-3B4C-A503-D92257FB3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49107" y="3693460"/>
            <a:ext cx="3628117" cy="2705224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8DC1CF-D27F-E006-9354-7B6968370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3A61A2-85E9-C56E-5EA4-78A22905D9E4}"/>
              </a:ext>
            </a:extLst>
          </p:cNvPr>
          <p:cNvCxnSpPr>
            <a:cxnSpLocks/>
          </p:cNvCxnSpPr>
          <p:nvPr userDrawn="1"/>
        </p:nvCxnSpPr>
        <p:spPr>
          <a:xfrm>
            <a:off x="427567" y="3608373"/>
            <a:ext cx="362811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AB09309-D9C1-AE00-7DB5-95483C9D75C3}"/>
              </a:ext>
            </a:extLst>
          </p:cNvPr>
          <p:cNvCxnSpPr>
            <a:cxnSpLocks/>
          </p:cNvCxnSpPr>
          <p:nvPr userDrawn="1"/>
        </p:nvCxnSpPr>
        <p:spPr>
          <a:xfrm>
            <a:off x="4288376" y="3608373"/>
            <a:ext cx="362811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09C39BB-94D4-42DF-6E3D-AC3B08395048}"/>
              </a:ext>
            </a:extLst>
          </p:cNvPr>
          <p:cNvCxnSpPr>
            <a:cxnSpLocks/>
          </p:cNvCxnSpPr>
          <p:nvPr userDrawn="1"/>
        </p:nvCxnSpPr>
        <p:spPr>
          <a:xfrm>
            <a:off x="8149176" y="3608373"/>
            <a:ext cx="362811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9F2922-8DB0-131E-063C-619844FC2318}"/>
              </a:ext>
            </a:extLst>
          </p:cNvPr>
          <p:cNvCxnSpPr/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0602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oints with image - black 3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8ABB18-E538-0844-956D-153E2611856B}"/>
              </a:ext>
            </a:extLst>
          </p:cNvPr>
          <p:cNvCxnSpPr>
            <a:cxnSpLocks/>
          </p:cNvCxnSpPr>
          <p:nvPr/>
        </p:nvCxnSpPr>
        <p:spPr>
          <a:xfrm>
            <a:off x="427567" y="3608373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F6FC90-AAD7-0A4C-AB6F-75F7DFCBD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498" y="3693460"/>
            <a:ext cx="3628117" cy="270522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0D2766-C96C-1249-97CE-CBB1666B44E7}"/>
              </a:ext>
            </a:extLst>
          </p:cNvPr>
          <p:cNvCxnSpPr>
            <a:cxnSpLocks/>
          </p:cNvCxnSpPr>
          <p:nvPr/>
        </p:nvCxnSpPr>
        <p:spPr>
          <a:xfrm>
            <a:off x="4288376" y="3608373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88307" y="3693460"/>
            <a:ext cx="3628117" cy="270522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002BF16-AF1A-3040-815B-7A75EB2DBF45}"/>
              </a:ext>
            </a:extLst>
          </p:cNvPr>
          <p:cNvCxnSpPr>
            <a:cxnSpLocks/>
          </p:cNvCxnSpPr>
          <p:nvPr/>
        </p:nvCxnSpPr>
        <p:spPr>
          <a:xfrm>
            <a:off x="8149176" y="3608373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5E65E70-2DCF-3B4C-A503-D92257FB3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49107" y="3693460"/>
            <a:ext cx="3628117" cy="270522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2C26CDC-7D92-7649-A602-0D005DA8688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7498" y="2828022"/>
            <a:ext cx="3628117" cy="61907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5CE85BC5-F362-7541-A7E8-4D1ADBE22A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8307" y="2828022"/>
            <a:ext cx="3628117" cy="61907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76FF3164-03DE-7B41-AED5-CD3D57132EB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49107" y="2828022"/>
            <a:ext cx="3628117" cy="61907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D1846D1-E49C-BD45-BA15-4B93F136C164}"/>
              </a:ext>
            </a:extLst>
          </p:cNvPr>
          <p:cNvCxnSpPr>
            <a:cxnSpLocks/>
          </p:cNvCxnSpPr>
          <p:nvPr/>
        </p:nvCxnSpPr>
        <p:spPr>
          <a:xfrm>
            <a:off x="427498" y="2828019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9CD398-CCE4-A744-99C0-6464396A185B}"/>
              </a:ext>
            </a:extLst>
          </p:cNvPr>
          <p:cNvCxnSpPr>
            <a:cxnSpLocks/>
          </p:cNvCxnSpPr>
          <p:nvPr/>
        </p:nvCxnSpPr>
        <p:spPr>
          <a:xfrm>
            <a:off x="4288307" y="2828019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534B58B-2F7E-C847-AA76-C0E076CE04BD}"/>
              </a:ext>
            </a:extLst>
          </p:cNvPr>
          <p:cNvCxnSpPr>
            <a:cxnSpLocks/>
          </p:cNvCxnSpPr>
          <p:nvPr/>
        </p:nvCxnSpPr>
        <p:spPr>
          <a:xfrm>
            <a:off x="8149107" y="2828019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33474C5-942D-D147-9920-1E6AFCCED2E9}"/>
              </a:ext>
            </a:extLst>
          </p:cNvPr>
          <p:cNvSpPr txBox="1"/>
          <p:nvPr/>
        </p:nvSpPr>
        <p:spPr>
          <a:xfrm>
            <a:off x="194807" y="1065156"/>
            <a:ext cx="1155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100"/>
              </a:spcAft>
            </a:pPr>
            <a:r>
              <a:rPr lang="en-GB" sz="6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GB" sz="8800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BDADC5-FDC2-C646-ADCA-1F1471E95E46}"/>
              </a:ext>
            </a:extLst>
          </p:cNvPr>
          <p:cNvSpPr txBox="1"/>
          <p:nvPr/>
        </p:nvSpPr>
        <p:spPr>
          <a:xfrm>
            <a:off x="4171960" y="1065156"/>
            <a:ext cx="1155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100"/>
              </a:spcAft>
            </a:pPr>
            <a:r>
              <a:rPr lang="en-GB" sz="6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sz="8800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9538DD-3D04-2741-BFDD-B2F58AA61CE1}"/>
              </a:ext>
            </a:extLst>
          </p:cNvPr>
          <p:cNvSpPr txBox="1"/>
          <p:nvPr/>
        </p:nvSpPr>
        <p:spPr>
          <a:xfrm>
            <a:off x="8032779" y="1065156"/>
            <a:ext cx="1155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100"/>
              </a:spcAft>
            </a:pPr>
            <a:r>
              <a:rPr lang="en-GB" sz="6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</a:t>
            </a:r>
            <a:r>
              <a:rPr lang="en-GB" sz="8800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7597E3-DC43-4A5C-E05C-A3C9C140EB52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1F0D32C2-35D0-E399-DFC1-B6AF28CE1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ADD8F45-E442-5F81-A04B-8DC402FA4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AC24211-EE4C-A7B6-69EC-6DAB5A358815}"/>
              </a:ext>
            </a:extLst>
          </p:cNvPr>
          <p:cNvCxnSpPr>
            <a:cxnSpLocks/>
          </p:cNvCxnSpPr>
          <p:nvPr userDrawn="1"/>
        </p:nvCxnSpPr>
        <p:spPr>
          <a:xfrm>
            <a:off x="427567" y="3608373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493C218-2FB3-3E42-069B-5CBEE0F4FC6F}"/>
              </a:ext>
            </a:extLst>
          </p:cNvPr>
          <p:cNvCxnSpPr>
            <a:cxnSpLocks/>
          </p:cNvCxnSpPr>
          <p:nvPr userDrawn="1"/>
        </p:nvCxnSpPr>
        <p:spPr>
          <a:xfrm>
            <a:off x="4288376" y="3608373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4CF3CFC-1C81-6E5D-1CC5-19BB1C338C1C}"/>
              </a:ext>
            </a:extLst>
          </p:cNvPr>
          <p:cNvCxnSpPr>
            <a:cxnSpLocks/>
          </p:cNvCxnSpPr>
          <p:nvPr userDrawn="1"/>
        </p:nvCxnSpPr>
        <p:spPr>
          <a:xfrm>
            <a:off x="8149176" y="3608373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2669963-8B11-139A-7AA2-EAF88E1E1501}"/>
              </a:ext>
            </a:extLst>
          </p:cNvPr>
          <p:cNvCxnSpPr/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CBBD74D-8306-FDFE-0D70-C56F804249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6501" y="350665"/>
            <a:ext cx="894299" cy="89745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A051DA-26E5-89F0-8C7B-CE8F2472B921}"/>
              </a:ext>
            </a:extLst>
          </p:cNvPr>
          <p:cNvCxnSpPr>
            <a:cxnSpLocks/>
          </p:cNvCxnSpPr>
          <p:nvPr userDrawn="1"/>
        </p:nvCxnSpPr>
        <p:spPr>
          <a:xfrm>
            <a:off x="427498" y="2828019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02C1B0-191B-B17C-3626-C2633E95529D}"/>
              </a:ext>
            </a:extLst>
          </p:cNvPr>
          <p:cNvCxnSpPr>
            <a:cxnSpLocks/>
          </p:cNvCxnSpPr>
          <p:nvPr userDrawn="1"/>
        </p:nvCxnSpPr>
        <p:spPr>
          <a:xfrm>
            <a:off x="4288307" y="2828019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2D720BC-6D94-F384-BBAC-DF9BA812C21F}"/>
              </a:ext>
            </a:extLst>
          </p:cNvPr>
          <p:cNvCxnSpPr>
            <a:cxnSpLocks/>
          </p:cNvCxnSpPr>
          <p:nvPr userDrawn="1"/>
        </p:nvCxnSpPr>
        <p:spPr>
          <a:xfrm>
            <a:off x="8149107" y="2828019"/>
            <a:ext cx="3628117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3A24D79-5853-2A63-9989-D80BCFB91687}"/>
              </a:ext>
            </a:extLst>
          </p:cNvPr>
          <p:cNvSpPr txBox="1"/>
          <p:nvPr userDrawn="1"/>
        </p:nvSpPr>
        <p:spPr>
          <a:xfrm>
            <a:off x="194806" y="1065156"/>
            <a:ext cx="1155023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467"/>
              </a:spcAft>
            </a:pPr>
            <a:r>
              <a:rPr lang="en-GB" sz="8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GB" sz="11733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2B2A3E-7C15-2D5C-CDF0-96693332DFEE}"/>
              </a:ext>
            </a:extLst>
          </p:cNvPr>
          <p:cNvSpPr txBox="1"/>
          <p:nvPr userDrawn="1"/>
        </p:nvSpPr>
        <p:spPr>
          <a:xfrm>
            <a:off x="4171957" y="1065156"/>
            <a:ext cx="1155023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467"/>
              </a:spcAft>
            </a:pPr>
            <a:r>
              <a:rPr lang="en-GB" sz="8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sz="11733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F3BD5C-4C53-00BA-DA6E-4F632C6A55CF}"/>
              </a:ext>
            </a:extLst>
          </p:cNvPr>
          <p:cNvSpPr txBox="1"/>
          <p:nvPr userDrawn="1"/>
        </p:nvSpPr>
        <p:spPr>
          <a:xfrm>
            <a:off x="8032775" y="1065156"/>
            <a:ext cx="1155023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467"/>
              </a:spcAft>
            </a:pPr>
            <a:r>
              <a:rPr lang="en-GB" sz="8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</a:t>
            </a:r>
            <a:r>
              <a:rPr lang="en-GB" sz="11733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81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oints with imag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57EDC7-DFCA-0ADA-2A91-241CC7E1E882}"/>
              </a:ext>
            </a:extLst>
          </p:cNvPr>
          <p:cNvSpPr/>
          <p:nvPr/>
        </p:nvSpPr>
        <p:spPr>
          <a:xfrm>
            <a:off x="0" y="1796819"/>
            <a:ext cx="12192000" cy="17715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0" i="0" dirty="0">
              <a:latin typeface="Arial" panose="020B0604020202020204" pitchFamily="34" charset="0"/>
            </a:endParaRPr>
          </a:p>
        </p:txBody>
      </p:sp>
      <p:sp>
        <p:nvSpPr>
          <p:cNvPr id="7" name="Online Image Placeholder 6">
            <a:extLst>
              <a:ext uri="{FF2B5EF4-FFF2-40B4-BE49-F238E27FC236}">
                <a16:creationId xmlns:a16="http://schemas.microsoft.com/office/drawing/2014/main" id="{4F987913-48F3-9F4C-9025-AF09891A77F7}"/>
              </a:ext>
            </a:extLst>
          </p:cNvPr>
          <p:cNvSpPr>
            <a:spLocks noGrp="1" noChangeAspect="1"/>
          </p:cNvSpPr>
          <p:nvPr>
            <p:ph type="clipArt" sz="quarter" idx="10"/>
          </p:nvPr>
        </p:nvSpPr>
        <p:spPr>
          <a:xfrm>
            <a:off x="427637" y="1757084"/>
            <a:ext cx="5425413" cy="1671917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F6FC90-AAD7-0A4C-AB6F-75F7DFCBD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497" y="3693460"/>
            <a:ext cx="5425573" cy="2705224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Online Image Placeholder 6">
            <a:extLst>
              <a:ext uri="{FF2B5EF4-FFF2-40B4-BE49-F238E27FC236}">
                <a16:creationId xmlns:a16="http://schemas.microsoft.com/office/drawing/2014/main" id="{2C69D94D-9D28-4B42-B932-5DE82D52F871}"/>
              </a:ext>
            </a:extLst>
          </p:cNvPr>
          <p:cNvSpPr>
            <a:spLocks noGrp="1" noChangeAspect="1"/>
          </p:cNvSpPr>
          <p:nvPr>
            <p:ph type="clipArt" sz="quarter" idx="12"/>
          </p:nvPr>
        </p:nvSpPr>
        <p:spPr>
          <a:xfrm>
            <a:off x="6286580" y="1757084"/>
            <a:ext cx="5425413" cy="1671917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online image</a:t>
            </a:r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440" y="3693460"/>
            <a:ext cx="5425573" cy="2705224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DD0C99-312E-972C-F36C-48414A72F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CF96876-DB3B-34C2-EF5D-C8AA0CB7E9D7}"/>
              </a:ext>
            </a:extLst>
          </p:cNvPr>
          <p:cNvCxnSpPr>
            <a:cxnSpLocks/>
          </p:cNvCxnSpPr>
          <p:nvPr userDrawn="1"/>
        </p:nvCxnSpPr>
        <p:spPr>
          <a:xfrm>
            <a:off x="427567" y="3608373"/>
            <a:ext cx="542557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208919-0703-CFE1-4A22-C683B0E38E6D}"/>
              </a:ext>
            </a:extLst>
          </p:cNvPr>
          <p:cNvCxnSpPr>
            <a:cxnSpLocks/>
          </p:cNvCxnSpPr>
          <p:nvPr userDrawn="1"/>
        </p:nvCxnSpPr>
        <p:spPr>
          <a:xfrm>
            <a:off x="6286510" y="3608373"/>
            <a:ext cx="542557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8303135-EC8E-6E9E-1D28-1F68A3D2E1DD}"/>
              </a:ext>
            </a:extLst>
          </p:cNvPr>
          <p:cNvCxnSpPr>
            <a:cxnSpLocks/>
          </p:cNvCxnSpPr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9209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points with image - black 2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8ABB18-E538-0844-956D-153E2611856B}"/>
              </a:ext>
            </a:extLst>
          </p:cNvPr>
          <p:cNvCxnSpPr>
            <a:cxnSpLocks/>
          </p:cNvCxnSpPr>
          <p:nvPr/>
        </p:nvCxnSpPr>
        <p:spPr>
          <a:xfrm>
            <a:off x="427567" y="3608373"/>
            <a:ext cx="5454408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F6FC90-AAD7-0A4C-AB6F-75F7DFCBD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497" y="3693460"/>
            <a:ext cx="5454408" cy="270522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 b="0" i="0"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0D2766-C96C-1249-97CE-CBB1666B44E7}"/>
              </a:ext>
            </a:extLst>
          </p:cNvPr>
          <p:cNvCxnSpPr>
            <a:cxnSpLocks/>
          </p:cNvCxnSpPr>
          <p:nvPr/>
        </p:nvCxnSpPr>
        <p:spPr>
          <a:xfrm>
            <a:off x="6257675" y="3608373"/>
            <a:ext cx="5454408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D9BED8A-68D8-014F-89B9-121124982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57605" y="3693460"/>
            <a:ext cx="5454408" cy="270522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 b="0" i="0"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2C26CDC-7D92-7649-A602-0D005DA8688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7497" y="2828022"/>
            <a:ext cx="5454408" cy="61907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5CE85BC5-F362-7541-A7E8-4D1ADBE22A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57605" y="2828022"/>
            <a:ext cx="5454408" cy="61907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D1846D1-E49C-BD45-BA15-4B93F136C164}"/>
              </a:ext>
            </a:extLst>
          </p:cNvPr>
          <p:cNvCxnSpPr>
            <a:cxnSpLocks/>
          </p:cNvCxnSpPr>
          <p:nvPr/>
        </p:nvCxnSpPr>
        <p:spPr>
          <a:xfrm>
            <a:off x="427497" y="2828019"/>
            <a:ext cx="5454408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9CD398-CCE4-A744-99C0-6464396A185B}"/>
              </a:ext>
            </a:extLst>
          </p:cNvPr>
          <p:cNvCxnSpPr>
            <a:cxnSpLocks/>
          </p:cNvCxnSpPr>
          <p:nvPr/>
        </p:nvCxnSpPr>
        <p:spPr>
          <a:xfrm>
            <a:off x="6257605" y="2828019"/>
            <a:ext cx="5454408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33474C5-942D-D147-9920-1E6AFCCED2E9}"/>
              </a:ext>
            </a:extLst>
          </p:cNvPr>
          <p:cNvSpPr txBox="1"/>
          <p:nvPr/>
        </p:nvSpPr>
        <p:spPr>
          <a:xfrm>
            <a:off x="194807" y="1065156"/>
            <a:ext cx="17364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100"/>
              </a:spcAft>
            </a:pPr>
            <a:r>
              <a:rPr lang="en-GB" sz="6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GB" sz="8800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BDADC5-FDC2-C646-ADCA-1F1471E95E46}"/>
              </a:ext>
            </a:extLst>
          </p:cNvPr>
          <p:cNvSpPr txBox="1"/>
          <p:nvPr/>
        </p:nvSpPr>
        <p:spPr>
          <a:xfrm>
            <a:off x="6141259" y="1065156"/>
            <a:ext cx="17364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100"/>
              </a:spcAft>
            </a:pPr>
            <a:r>
              <a:rPr lang="en-GB" sz="6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sz="8800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4F24360-CA9E-3A99-FD01-384AC300E2AF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ED75632C-8960-A054-A311-0B69385D6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44E691B-E1D0-FC1E-FCDD-A72A98712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5C5B959-7479-B7F7-EE64-DAD612D2C9ED}"/>
              </a:ext>
            </a:extLst>
          </p:cNvPr>
          <p:cNvCxnSpPr>
            <a:cxnSpLocks/>
          </p:cNvCxnSpPr>
          <p:nvPr userDrawn="1"/>
        </p:nvCxnSpPr>
        <p:spPr>
          <a:xfrm>
            <a:off x="427567" y="3608373"/>
            <a:ext cx="5454408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E11B37-6871-E08F-BACF-7D267A92A776}"/>
              </a:ext>
            </a:extLst>
          </p:cNvPr>
          <p:cNvCxnSpPr>
            <a:cxnSpLocks/>
          </p:cNvCxnSpPr>
          <p:nvPr userDrawn="1"/>
        </p:nvCxnSpPr>
        <p:spPr>
          <a:xfrm>
            <a:off x="6257675" y="3608373"/>
            <a:ext cx="5454408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CFC8B39-37D6-3E07-7F10-25CDFF748A94}"/>
              </a:ext>
            </a:extLst>
          </p:cNvPr>
          <p:cNvCxnSpPr/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4382CF3-F1C3-A623-C7C2-5A82389007C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6501" y="350665"/>
            <a:ext cx="894299" cy="89745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08E9AD-283A-9E58-5B29-7C6A35905650}"/>
              </a:ext>
            </a:extLst>
          </p:cNvPr>
          <p:cNvCxnSpPr>
            <a:cxnSpLocks/>
          </p:cNvCxnSpPr>
          <p:nvPr userDrawn="1"/>
        </p:nvCxnSpPr>
        <p:spPr>
          <a:xfrm>
            <a:off x="427497" y="2828019"/>
            <a:ext cx="5454408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AB6E920-B322-0603-9F9D-65B8FA657C04}"/>
              </a:ext>
            </a:extLst>
          </p:cNvPr>
          <p:cNvCxnSpPr>
            <a:cxnSpLocks/>
          </p:cNvCxnSpPr>
          <p:nvPr userDrawn="1"/>
        </p:nvCxnSpPr>
        <p:spPr>
          <a:xfrm>
            <a:off x="6257605" y="2828019"/>
            <a:ext cx="5454408" cy="0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A52F799-8649-E6BB-58B1-AE63F43C9B73}"/>
              </a:ext>
            </a:extLst>
          </p:cNvPr>
          <p:cNvSpPr txBox="1"/>
          <p:nvPr userDrawn="1"/>
        </p:nvSpPr>
        <p:spPr>
          <a:xfrm>
            <a:off x="194806" y="1065156"/>
            <a:ext cx="1736428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467"/>
              </a:spcAft>
            </a:pPr>
            <a:r>
              <a:rPr lang="en-GB" sz="8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GB" sz="11733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BE86C3-BD2D-4EFE-736F-93D11CFFD36F}"/>
              </a:ext>
            </a:extLst>
          </p:cNvPr>
          <p:cNvSpPr txBox="1"/>
          <p:nvPr userDrawn="1"/>
        </p:nvSpPr>
        <p:spPr>
          <a:xfrm>
            <a:off x="6141255" y="1065156"/>
            <a:ext cx="1736428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467"/>
              </a:spcAft>
            </a:pPr>
            <a:r>
              <a:rPr lang="en-GB" sz="8000" b="0" i="0" dirty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sz="11733" b="0" i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5293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- oran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27641" y="1553884"/>
            <a:ext cx="7817601" cy="1757083"/>
          </a:xfrm>
        </p:spPr>
        <p:txBody>
          <a:bodyPr anchor="b">
            <a:normAutofit/>
          </a:bodyPr>
          <a:lstStyle>
            <a:lvl1pPr algn="l">
              <a:defRPr sz="2184" b="0" i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title slide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C39FC8-66C5-EA4C-B089-4B769D5C1D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67" y="3598337"/>
            <a:ext cx="7816851" cy="2520951"/>
          </a:xfrm>
        </p:spPr>
        <p:txBody>
          <a:bodyPr/>
          <a:lstStyle>
            <a:lvl1pPr>
              <a:defRPr b="0" i="0"/>
            </a:lvl1pPr>
            <a:lvl5pPr>
              <a:buNone/>
              <a:defRPr/>
            </a:lvl5pPr>
          </a:lstStyle>
          <a:p>
            <a:pPr lvl="0"/>
            <a:r>
              <a:rPr lang="en-GB" dirty="0"/>
              <a:t>Click to edit subtitle text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D403AA-EA98-D171-2E57-8D814899993C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E5432285-BBFE-EA37-AFD7-080BC26DF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77FC442-7F29-719D-C15A-9B5905C2D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11107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-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9F82BB-7ADC-F040-8185-3DFB6EFB4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8381" y="1645316"/>
            <a:ext cx="9028369" cy="2119861"/>
          </a:xfrm>
        </p:spPr>
        <p:txBody>
          <a:bodyPr>
            <a:normAutofit/>
          </a:bodyPr>
          <a:lstStyle>
            <a:lvl1pPr algn="ctr">
              <a:defRPr sz="2000" b="0" i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‘quote’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EE03F8-F8FB-4547-A152-1D2DEC6BCA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8049" y="4004237"/>
            <a:ext cx="9029700" cy="1565339"/>
          </a:xfrm>
        </p:spPr>
        <p:txBody>
          <a:bodyPr/>
          <a:lstStyle>
            <a:lvl1pPr algn="ctr">
              <a:defRPr b="0" i="0"/>
            </a:lvl1pPr>
            <a:lvl5pPr algn="ctr"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Quote name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F46A0D3-5E98-AC8B-A87B-BB13BF2B2083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FEAE8962-C293-AC95-69BB-653E746E93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8F625A9-BD39-05F7-17DF-C92CEEE37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19263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-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79E40-4DBE-8249-9680-4F0094BD13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641" y="1816100"/>
            <a:ext cx="8046996" cy="44704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defRPr b="0" i="0"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CAEF991-5CF8-B442-904F-F2F725A992ED}"/>
              </a:ext>
            </a:extLst>
          </p:cNvPr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2A5C8777-1B3F-6BCB-AEE3-2A43870154D9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C80F7EDF-F3F5-3C66-F872-AE38DFA49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D6C5BBB-3BC8-8794-8437-47EF96006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5798E3E-5363-D82A-4990-D15A7864B94D}"/>
              </a:ext>
            </a:extLst>
          </p:cNvPr>
          <p:cNvCxnSpPr/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7043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- gre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27641" y="1553884"/>
            <a:ext cx="7817601" cy="1757083"/>
          </a:xfrm>
        </p:spPr>
        <p:txBody>
          <a:bodyPr anchor="b">
            <a:normAutofit/>
          </a:bodyPr>
          <a:lstStyle>
            <a:lvl1pPr algn="l">
              <a:defRPr sz="2184" b="0" i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title slide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C39FC8-66C5-EA4C-B089-4B769D5C1D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67" y="3598337"/>
            <a:ext cx="7816851" cy="2520951"/>
          </a:xfrm>
        </p:spPr>
        <p:txBody>
          <a:bodyPr/>
          <a:lstStyle>
            <a:lvl1pPr>
              <a:defRPr b="0" i="0"/>
            </a:lvl1pPr>
            <a:lvl5pPr>
              <a:buNone/>
              <a:defRPr/>
            </a:lvl5pPr>
          </a:lstStyle>
          <a:p>
            <a:pPr lvl="0"/>
            <a:r>
              <a:rPr lang="en-GB" dirty="0"/>
              <a:t>Click to edit subtitle text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0BE1455-9915-71C4-6702-4D962441508A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91C49FB3-C771-83F4-B917-B5B4C749F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57C1205-B206-B5B4-90CB-2513419A7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2334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asic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53EF94B-253D-C235-EE26-5485194C9CB8}"/>
              </a:ext>
            </a:extLst>
          </p:cNvPr>
          <p:cNvSpPr/>
          <p:nvPr/>
        </p:nvSpPr>
        <p:spPr>
          <a:xfrm>
            <a:off x="15825" y="0"/>
            <a:ext cx="3887755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0" i="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446" y="916408"/>
            <a:ext cx="2400269" cy="3080193"/>
          </a:xfrm>
        </p:spPr>
        <p:txBody>
          <a:bodyPr anchor="t">
            <a:noAutofit/>
          </a:bodyPr>
          <a:lstStyle>
            <a:lvl1pPr algn="r">
              <a:defRPr sz="2667" b="0" i="0">
                <a:solidFill>
                  <a:srgbClr val="FFFFFF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196226E-1F48-E076-1225-D9A48C2599B0}"/>
              </a:ext>
            </a:extLst>
          </p:cNvPr>
          <p:cNvGrpSpPr/>
          <p:nvPr/>
        </p:nvGrpSpPr>
        <p:grpSpPr>
          <a:xfrm rot="10141542">
            <a:off x="-941069" y="3608054"/>
            <a:ext cx="3930696" cy="3702424"/>
            <a:chOff x="7490364" y="483518"/>
            <a:chExt cx="538019" cy="504058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CC8011DC-6408-A113-CF00-5ED72A21A2AF}"/>
                </a:ext>
              </a:extLst>
            </p:cNvPr>
            <p:cNvSpPr/>
            <p:nvPr/>
          </p:nvSpPr>
          <p:spPr>
            <a:xfrm flipH="1" flipV="1">
              <a:off x="7490364" y="483518"/>
              <a:ext cx="360040" cy="1951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0" i="0" dirty="0">
                <a:latin typeface="Arial" panose="020B0604020202020204" pitchFamily="34" charset="0"/>
              </a:endParaRPr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898FC2C2-2A2A-6A22-5C3D-C5BB3C854A84}"/>
                </a:ext>
              </a:extLst>
            </p:cNvPr>
            <p:cNvSpPr/>
            <p:nvPr/>
          </p:nvSpPr>
          <p:spPr>
            <a:xfrm rot="5400000">
              <a:off x="7687364" y="646558"/>
              <a:ext cx="504057" cy="177980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0" i="0" dirty="0">
                <a:latin typeface="Arial" panose="020B0604020202020204" pitchFamily="34" charset="0"/>
              </a:endParaRPr>
            </a:p>
          </p:txBody>
        </p:sp>
      </p:grp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41FBF09-65FA-A382-B4BF-6D3D4D634D1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68800" y="889002"/>
            <a:ext cx="7213600" cy="5477933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chemeClr val="bg2"/>
              </a:buCl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FE5181C-867B-6565-C1A7-CCD9E12D4F0F}"/>
              </a:ext>
            </a:extLst>
          </p:cNvPr>
          <p:cNvGrpSpPr/>
          <p:nvPr userDrawn="1"/>
        </p:nvGrpSpPr>
        <p:grpSpPr>
          <a:xfrm>
            <a:off x="566112" y="4194274"/>
            <a:ext cx="1074667" cy="1515357"/>
            <a:chOff x="464189" y="4266077"/>
            <a:chExt cx="1597065" cy="2251975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BCBB973F-81FD-BC4C-9426-B2B3C6982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25920" y="4266077"/>
              <a:ext cx="1535334" cy="700327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ED18215-88BD-9FBC-2097-D200B10BA0D9}"/>
                </a:ext>
              </a:extLst>
            </p:cNvPr>
            <p:cNvGrpSpPr/>
            <p:nvPr userDrawn="1"/>
          </p:nvGrpSpPr>
          <p:grpSpPr>
            <a:xfrm>
              <a:off x="464189" y="5483888"/>
              <a:ext cx="1424408" cy="1034164"/>
              <a:chOff x="9838541" y="2452528"/>
              <a:chExt cx="2355273" cy="1710002"/>
            </a:xfrm>
          </p:grpSpPr>
          <p:pic>
            <p:nvPicPr>
              <p:cNvPr id="4" name="Picture 3" descr="A black and orange logo&#10;&#10;AI-generated content may be incorrect.">
                <a:extLst>
                  <a:ext uri="{FF2B5EF4-FFF2-40B4-BE49-F238E27FC236}">
                    <a16:creationId xmlns:a16="http://schemas.microsoft.com/office/drawing/2014/main" id="{2E451250-1781-2E2B-723A-614C19E492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10192" y="3848740"/>
                <a:ext cx="1812302" cy="31379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04132D5-46B3-BF62-9602-AC44AAC3E0AA}"/>
                  </a:ext>
                </a:extLst>
              </p:cNvPr>
              <p:cNvSpPr txBox="1"/>
              <p:nvPr/>
            </p:nvSpPr>
            <p:spPr>
              <a:xfrm>
                <a:off x="9838541" y="3424900"/>
                <a:ext cx="2355273" cy="415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500" b="0" i="0" dirty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</a:rPr>
                  <a:t>In partnership with</a:t>
                </a:r>
              </a:p>
            </p:txBody>
          </p:sp>
          <p:pic>
            <p:nvPicPr>
              <p:cNvPr id="7" name="Picture 6" descr="A logo with white text and brown squares&#10;&#10;AI-generated content may be incorrect.">
                <a:extLst>
                  <a:ext uri="{FF2B5EF4-FFF2-40B4-BE49-F238E27FC236}">
                    <a16:creationId xmlns:a16="http://schemas.microsoft.com/office/drawing/2014/main" id="{B5FBFBD0-3ACC-1A09-40CD-855A0B1EEE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40613" y="2452528"/>
                <a:ext cx="833465" cy="80759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255432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 - gre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9F82BB-7ADC-F040-8185-3DFB6EFB4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8381" y="1645316"/>
            <a:ext cx="9028369" cy="2119861"/>
          </a:xfrm>
        </p:spPr>
        <p:txBody>
          <a:bodyPr>
            <a:normAutofit/>
          </a:bodyPr>
          <a:lstStyle>
            <a:lvl1pPr algn="ctr">
              <a:defRPr sz="2000" b="0" i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‘quote’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EE03F8-F8FB-4547-A152-1D2DEC6BCA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8049" y="4004237"/>
            <a:ext cx="9029700" cy="1565339"/>
          </a:xfrm>
        </p:spPr>
        <p:txBody>
          <a:bodyPr/>
          <a:lstStyle>
            <a:lvl1pPr algn="ctr">
              <a:defRPr b="0" i="0">
                <a:solidFill>
                  <a:schemeClr val="bg1"/>
                </a:solidFill>
              </a:defRPr>
            </a:lvl1pPr>
            <a:lvl5pPr algn="ctr">
              <a:defRPr/>
            </a:lvl5pPr>
          </a:lstStyle>
          <a:p>
            <a:pPr lvl="0"/>
            <a:r>
              <a:rPr lang="en-GB" dirty="0"/>
              <a:t>Quote name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21BDFCE-D3F0-86A3-6DC5-0A70C7E66054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B37523E3-5A9C-5867-6B16-12017E619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532141F-B62B-8A0D-A1E5-A8101C4CD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1771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- gre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79E40-4DBE-8249-9680-4F0094BD13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641" y="1816100"/>
            <a:ext cx="8046996" cy="44704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defRPr b="0" i="0"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CAEF991-5CF8-B442-904F-F2F725A992ED}"/>
              </a:ext>
            </a:extLst>
          </p:cNvPr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36C2A180-3257-E9EE-330B-367CC8BF2BA1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954F8A1F-E879-0796-6C99-7438BC62B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6D734B1-272E-353F-9C97-3E6EA5E1D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10B4B46-5AC8-03D1-1AD8-CD7E229CE9FF}"/>
              </a:ext>
            </a:extLst>
          </p:cNvPr>
          <p:cNvCxnSpPr/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7163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- blac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27641" y="1553884"/>
            <a:ext cx="7817601" cy="1757083"/>
          </a:xfrm>
        </p:spPr>
        <p:txBody>
          <a:bodyPr anchor="b">
            <a:normAutofit/>
          </a:bodyPr>
          <a:lstStyle>
            <a:lvl1pPr algn="l">
              <a:defRPr sz="2184" b="0" i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title slide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C39FC8-66C5-EA4C-B089-4B769D5C1D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67" y="3598337"/>
            <a:ext cx="7816851" cy="252095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GB" dirty="0"/>
              <a:t>Click to edit subtitle text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83F683B-7ECB-78AB-18D6-196720BF672C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7A378011-63C3-6359-6AFB-A0C8D7D7B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6CBC010-BD62-F7DD-70A3-6A2B93B30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65234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- blac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9F82BB-7ADC-F040-8185-3DFB6EFB4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8381" y="1645316"/>
            <a:ext cx="9028369" cy="2119861"/>
          </a:xfrm>
        </p:spPr>
        <p:txBody>
          <a:bodyPr>
            <a:normAutofit/>
          </a:bodyPr>
          <a:lstStyle>
            <a:lvl1pPr algn="ctr">
              <a:defRPr sz="3200" b="0" i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‘quote’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EE03F8-F8FB-4547-A152-1D2DEC6BCA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8049" y="4004237"/>
            <a:ext cx="9029700" cy="1565339"/>
          </a:xfrm>
        </p:spPr>
        <p:txBody>
          <a:bodyPr>
            <a:normAutofit/>
          </a:bodyPr>
          <a:lstStyle>
            <a:lvl1pPr algn="ctr">
              <a:defRPr sz="1867" b="0" i="0">
                <a:solidFill>
                  <a:schemeClr val="bg1"/>
                </a:solidFill>
              </a:defRPr>
            </a:lvl1pPr>
            <a:lvl5pPr algn="ctr">
              <a:defRPr/>
            </a:lvl5pPr>
          </a:lstStyle>
          <a:p>
            <a:pPr lvl="0"/>
            <a:r>
              <a:rPr lang="en-GB" dirty="0"/>
              <a:t>Quote name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3C04B8-0581-2A29-8E73-F5F39A8AF2C4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A137292F-085F-CCDD-8E8C-11B0A146E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5063F09-4FF5-5B5C-7D6E-5A272A86A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91289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- blac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79E40-4DBE-8249-9680-4F0094BD13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641" y="1816100"/>
            <a:ext cx="8046996" cy="44704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  <a:lvl2pPr>
              <a:defRPr b="0" i="0"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defRPr b="0" i="0"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CAEF991-5CF8-B442-904F-F2F725A992ED}"/>
              </a:ext>
            </a:extLst>
          </p:cNvPr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2CFE7C09-B43E-DD10-39F1-FC2F170B073E}"/>
              </a:ext>
            </a:extLst>
          </p:cNvPr>
          <p:cNvGrpSpPr/>
          <p:nvPr/>
        </p:nvGrpSpPr>
        <p:grpSpPr>
          <a:xfrm>
            <a:off x="10053251" y="857434"/>
            <a:ext cx="1551779" cy="455689"/>
            <a:chOff x="7156910" y="601588"/>
            <a:chExt cx="2154434" cy="632662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BF5951E8-BE83-F57E-FA27-12857972B6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56910" y="601588"/>
              <a:ext cx="1386989" cy="632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90770C3-36C4-0463-433C-DEF43D4BE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0910" y="601588"/>
              <a:ext cx="630434" cy="632662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E91CC4B-79E1-5456-BA0F-51F93315C0AA}"/>
              </a:ext>
            </a:extLst>
          </p:cNvPr>
          <p:cNvCxnSpPr/>
          <p:nvPr userDrawn="1"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14359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ound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0C5BF4-E148-764C-B013-98F0F89D85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7914" y="442861"/>
            <a:ext cx="5988921" cy="5972275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39700" sx="102000" sy="102000" algn="ctr" rotWithShape="0">
              <a:prstClr val="black">
                <a:alpha val="6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>
            <a:lvl1pPr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3515FE6-5E4C-0A4B-BFA0-88820F4CA2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69842" y="651391"/>
            <a:ext cx="4794249" cy="2777608"/>
          </a:xfrm>
        </p:spPr>
        <p:txBody>
          <a:bodyPr anchor="b">
            <a:normAutofit/>
          </a:bodyPr>
          <a:lstStyle>
            <a:lvl1pPr>
              <a:defRPr sz="1600" b="0" i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8EB530-7BCB-C64D-A42C-7D4EA0BBDCF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70700" y="3657603"/>
            <a:ext cx="4794251" cy="2103967"/>
          </a:xfrm>
        </p:spPr>
        <p:txBody>
          <a:bodyPr/>
          <a:lstStyle>
            <a:lvl1pPr>
              <a:defRPr b="0" i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3001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ound image with text -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0BDF7CD-936B-214B-8B95-02A62DC767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7914" y="442861"/>
            <a:ext cx="5988921" cy="5972275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39700" sx="102000" sy="102000" algn="ctr" rotWithShape="0">
              <a:prstClr val="black">
                <a:alpha val="6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6C9D3CAC-2CD6-9342-9336-E398F29C36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69842" y="651391"/>
            <a:ext cx="4794249" cy="2777608"/>
          </a:xfrm>
        </p:spPr>
        <p:txBody>
          <a:bodyPr anchor="b">
            <a:normAutofit/>
          </a:bodyPr>
          <a:lstStyle>
            <a:lvl1pPr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B2AADD87-D85B-2944-ADD5-FE48FDAC18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70700" y="3657603"/>
            <a:ext cx="4794251" cy="2103967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7084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basic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809" y="594000"/>
            <a:ext cx="4805316" cy="840413"/>
          </a:xfrm>
        </p:spPr>
        <p:txBody>
          <a:bodyPr anchor="b">
            <a:noAutofit/>
          </a:bodyPr>
          <a:lstStyle>
            <a:lvl1pPr>
              <a:defRPr sz="1867"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202" y="1735091"/>
            <a:ext cx="11309717" cy="4528903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4pPr>
            <a:lvl5pPr>
              <a:buFont typeface="Arial" pitchFamily="34" charset="0"/>
              <a:buChar char="–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8748369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558D004-E5A0-5645-BFB2-5E3619BC6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3101" y="1729764"/>
            <a:ext cx="5502900" cy="1844163"/>
          </a:xfrm>
        </p:spPr>
        <p:txBody>
          <a:bodyPr>
            <a:noAutofit/>
          </a:bodyPr>
          <a:lstStyle>
            <a:lvl1pPr>
              <a:defRPr sz="2329" b="0" i="0">
                <a:solidFill>
                  <a:schemeClr val="tx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C3D98BC-1EC1-C940-89C6-C6D3DC4EEC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8066" y="3735356"/>
            <a:ext cx="5507935" cy="1349125"/>
          </a:xfrm>
        </p:spPr>
        <p:txBody>
          <a:bodyPr tIns="0" anchor="t">
            <a:normAutofit/>
          </a:bodyPr>
          <a:lstStyle>
            <a:lvl1pPr marL="0" indent="0" algn="l">
              <a:buNone/>
              <a:defRPr sz="1867" b="0" i="0">
                <a:solidFill>
                  <a:schemeClr val="bg2"/>
                </a:solidFill>
              </a:defRPr>
            </a:lvl1pPr>
            <a:lvl2pPr marL="332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98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1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64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96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2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62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578108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627" y="1881145"/>
            <a:ext cx="5544000" cy="3826655"/>
          </a:xfrm>
        </p:spPr>
        <p:txBody>
          <a:bodyPr>
            <a:normAutofit/>
          </a:bodyPr>
          <a:lstStyle>
            <a:lvl1pPr>
              <a:defRPr sz="1600"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  <a:lvl2pPr>
              <a:defRPr sz="1600"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2pPr>
            <a:lvl3pPr>
              <a:defRPr sz="1600"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3pPr>
            <a:lvl4pPr>
              <a:defRPr sz="1600"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4pPr>
            <a:lvl5pPr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311"/>
            </a:lvl6pPr>
            <a:lvl7pPr>
              <a:defRPr sz="1311"/>
            </a:lvl7pPr>
            <a:lvl8pPr>
              <a:defRPr sz="1311"/>
            </a:lvl8pPr>
            <a:lvl9pPr>
              <a:defRPr sz="1311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2917" y="1881145"/>
            <a:ext cx="5544000" cy="3854503"/>
          </a:xfrm>
        </p:spPr>
        <p:txBody>
          <a:bodyPr>
            <a:normAutofit/>
          </a:bodyPr>
          <a:lstStyle>
            <a:lvl1pPr>
              <a:defRPr sz="1600"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  <a:lvl2pPr>
              <a:defRPr sz="1600"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2pPr>
            <a:lvl3pPr>
              <a:defRPr sz="1600"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3pPr>
            <a:lvl4pPr>
              <a:defRPr sz="1600" b="0" i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4pPr>
            <a:lvl5pPr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311"/>
            </a:lvl6pPr>
            <a:lvl7pPr>
              <a:defRPr sz="1311"/>
            </a:lvl7pPr>
            <a:lvl8pPr>
              <a:defRPr sz="1311"/>
            </a:lvl8pPr>
            <a:lvl9pPr>
              <a:defRPr sz="1311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5850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7639" y="6421056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1349FE-1647-4D42-A5E7-1615C4DE31A9}"/>
              </a:ext>
            </a:extLst>
          </p:cNvPr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5C24AE-BD95-2A4C-87BB-17238A1A86B3}"/>
              </a:ext>
            </a:extLst>
          </p:cNvPr>
          <p:cNvCxnSpPr/>
          <p:nvPr/>
        </p:nvCxnSpPr>
        <p:spPr>
          <a:xfrm>
            <a:off x="427639" y="6421056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02C756A6-3271-9E50-7770-6206263DC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06499EA9-ED0A-8648-ACBE-F08461A44B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1434" y="1881144"/>
            <a:ext cx="11250084" cy="4189456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379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7639" y="6421056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1349FE-1647-4D42-A5E7-1615C4DE31A9}"/>
              </a:ext>
            </a:extLst>
          </p:cNvPr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5C24AE-BD95-2A4C-87BB-17238A1A86B3}"/>
              </a:ext>
            </a:extLst>
          </p:cNvPr>
          <p:cNvCxnSpPr/>
          <p:nvPr/>
        </p:nvCxnSpPr>
        <p:spPr>
          <a:xfrm>
            <a:off x="427639" y="6421056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DE928D72-8D43-1346-95E7-0D3FF88324C8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427568" y="1816100"/>
            <a:ext cx="11283951" cy="4411133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table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D6A548-B6C6-24B4-C6A8-8DBF7F3C1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159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7639" y="6421056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1349FE-1647-4D42-A5E7-1615C4DE31A9}"/>
              </a:ext>
            </a:extLst>
          </p:cNvPr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5C24AE-BD95-2A4C-87BB-17238A1A86B3}"/>
              </a:ext>
            </a:extLst>
          </p:cNvPr>
          <p:cNvCxnSpPr/>
          <p:nvPr/>
        </p:nvCxnSpPr>
        <p:spPr>
          <a:xfrm>
            <a:off x="427639" y="6421056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021FF67A-5D4C-5046-92EB-957768C622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2120" y="1881145"/>
            <a:ext cx="4559897" cy="4189449"/>
          </a:xfrm>
          <a:prstGeom prst="roundRect">
            <a:avLst>
              <a:gd name="adj" fmla="val 2814"/>
            </a:avLst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EB893ED-9330-1E8E-B2E1-9E29DA425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93F4821-8B8E-C2E1-FAFE-B86250AB83C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61434" y="1881144"/>
            <a:ext cx="6345767" cy="4189456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/>
            </a:lvl3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688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- 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179675" y="3312452"/>
            <a:ext cx="5130103" cy="694353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>
              <a:defRPr sz="4000" b="0" i="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A4A8C-C057-B843-B81F-7DC5753629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0541" y="370084"/>
            <a:ext cx="5406963" cy="6096459"/>
          </a:xfrm>
          <a:prstGeom prst="roundRect">
            <a:avLst>
              <a:gd name="adj" fmla="val 2775"/>
            </a:avLst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14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7639" y="6421056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B6EA4E-0148-4C49-92BE-985E2E9EB723}"/>
              </a:ext>
            </a:extLst>
          </p:cNvPr>
          <p:cNvCxnSpPr/>
          <p:nvPr/>
        </p:nvCxnSpPr>
        <p:spPr>
          <a:xfrm>
            <a:off x="427639" y="1584752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DAC8EA-F92F-4F41-8831-B1E63AA98134}"/>
              </a:ext>
            </a:extLst>
          </p:cNvPr>
          <p:cNvCxnSpPr/>
          <p:nvPr/>
        </p:nvCxnSpPr>
        <p:spPr>
          <a:xfrm>
            <a:off x="427639" y="6421056"/>
            <a:ext cx="1128437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id="{66D103E6-7426-273D-8067-7DAE1856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5D816F-E32B-CC87-1A63-96C064D051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1435" y="1881144"/>
            <a:ext cx="3454400" cy="4189456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E4C74F4-B40F-C195-0F22-A7DE8A49885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342625" y="1881144"/>
            <a:ext cx="3454400" cy="4189456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AF30E5B8-E5E9-1119-80D9-34C7C3D8E34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257613" y="1889609"/>
            <a:ext cx="3454400" cy="4189456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402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837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0809" y="594009"/>
            <a:ext cx="4654804" cy="694353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201" y="1923069"/>
            <a:ext cx="11309717" cy="3786532"/>
          </a:xfrm>
          <a:prstGeom prst="rect">
            <a:avLst/>
          </a:prstGeom>
        </p:spPr>
        <p:txBody>
          <a:bodyPr vert="horz" lIns="0" tIns="4572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8705BA-D8F8-7E26-9FD4-F098AFDA723F}"/>
              </a:ext>
            </a:extLst>
          </p:cNvPr>
          <p:cNvSpPr txBox="1"/>
          <p:nvPr/>
        </p:nvSpPr>
        <p:spPr>
          <a:xfrm>
            <a:off x="8962294" y="1781909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0" i="0" dirty="0">
              <a:latin typeface="Arial" panose="020B0604020202020204" pitchFamily="34" charset="0"/>
            </a:endParaRPr>
          </a:p>
        </p:txBody>
      </p:sp>
      <p:pic>
        <p:nvPicPr>
          <p:cNvPr id="12" name="Graphic 5">
            <a:extLst>
              <a:ext uri="{FF2B5EF4-FFF2-40B4-BE49-F238E27FC236}">
                <a16:creationId xmlns:a16="http://schemas.microsoft.com/office/drawing/2014/main" id="{9F8618BD-8D68-5C8C-1C2D-61E0D8730D4F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4801" y="833415"/>
            <a:ext cx="1266392" cy="61707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E928FFD-A0F4-E310-EFD8-EE8E104F25F3}"/>
              </a:ext>
            </a:extLst>
          </p:cNvPr>
          <p:cNvGrpSpPr/>
          <p:nvPr userDrawn="1"/>
        </p:nvGrpSpPr>
        <p:grpSpPr>
          <a:xfrm rot="20700000">
            <a:off x="9663587" y="-678589"/>
            <a:ext cx="3439283" cy="3239549"/>
            <a:chOff x="7490364" y="483518"/>
            <a:chExt cx="538019" cy="504058"/>
          </a:xfrm>
        </p:grpSpPr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id="{23D43305-E0AF-A09F-F5D6-72F5D5FE07D7}"/>
                </a:ext>
              </a:extLst>
            </p:cNvPr>
            <p:cNvSpPr/>
            <p:nvPr/>
          </p:nvSpPr>
          <p:spPr>
            <a:xfrm flipH="1" flipV="1">
              <a:off x="7490364" y="483518"/>
              <a:ext cx="360040" cy="1951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0" i="0" dirty="0">
                <a:latin typeface="Arial" panose="020B0604020202020204" pitchFamily="34" charset="0"/>
              </a:endParaRPr>
            </a:p>
          </p:txBody>
        </p:sp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919EC59D-5810-3830-B091-185B088847A2}"/>
                </a:ext>
              </a:extLst>
            </p:cNvPr>
            <p:cNvSpPr/>
            <p:nvPr/>
          </p:nvSpPr>
          <p:spPr>
            <a:xfrm rot="5400000">
              <a:off x="7687364" y="646558"/>
              <a:ext cx="504057" cy="177980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0" i="0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188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  <p:sldLayoutId id="2147483743" r:id="rId19"/>
    <p:sldLayoutId id="2147483744" r:id="rId20"/>
    <p:sldLayoutId id="2147483745" r:id="rId21"/>
    <p:sldLayoutId id="2147483746" r:id="rId22"/>
    <p:sldLayoutId id="2147483747" r:id="rId23"/>
    <p:sldLayoutId id="2147483748" r:id="rId24"/>
    <p:sldLayoutId id="2147483749" r:id="rId25"/>
    <p:sldLayoutId id="2147483750" r:id="rId26"/>
    <p:sldLayoutId id="2147483751" r:id="rId27"/>
    <p:sldLayoutId id="2147483752" r:id="rId28"/>
    <p:sldLayoutId id="2147483753" r:id="rId29"/>
    <p:sldLayoutId id="2147483754" r:id="rId30"/>
    <p:sldLayoutId id="2147483755" r:id="rId31"/>
    <p:sldLayoutId id="2147483756" r:id="rId32"/>
    <p:sldLayoutId id="2147483757" r:id="rId33"/>
    <p:sldLayoutId id="2147483758" r:id="rId34"/>
    <p:sldLayoutId id="2147483759" r:id="rId35"/>
    <p:sldLayoutId id="2147483760" r:id="rId36"/>
    <p:sldLayoutId id="2147483761" r:id="rId37"/>
    <p:sldLayoutId id="2147483762" r:id="rId38"/>
    <p:sldLayoutId id="2147483763" r:id="rId39"/>
  </p:sldLayoutIdLst>
  <p:txStyles>
    <p:titleStyle>
      <a:lvl1pPr algn="l" defTabSz="499213" rtl="0" eaLnBrk="1" latinLnBrk="0" hangingPunct="1">
        <a:spcBef>
          <a:spcPct val="0"/>
        </a:spcBef>
        <a:buNone/>
        <a:defRPr sz="2133" b="1" i="0" kern="100">
          <a:solidFill>
            <a:schemeClr val="accent5"/>
          </a:solidFill>
          <a:latin typeface="Arial" panose="020B0604020202020204" pitchFamily="34" charset="0"/>
          <a:ea typeface="Verdana" pitchFamily="34" charset="0"/>
          <a:cs typeface="Arial" panose="020B0604020202020204" pitchFamily="34" charset="0"/>
        </a:defRPr>
      </a:lvl1pPr>
    </p:titleStyle>
    <p:bodyStyle>
      <a:lvl1pPr marL="0" indent="0" algn="l" defTabSz="49921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Arial" pitchFamily="34" charset="0"/>
        <a:buNone/>
        <a:defRPr sz="1867" b="1" i="0" kern="0" baseline="0">
          <a:solidFill>
            <a:schemeClr val="tx1"/>
          </a:solidFill>
          <a:latin typeface="Arial" panose="020B0604020202020204" pitchFamily="34" charset="0"/>
          <a:ea typeface="Verdana" pitchFamily="34" charset="0"/>
          <a:cs typeface="Arial" panose="020B0604020202020204" pitchFamily="34" charset="0"/>
        </a:defRPr>
      </a:lvl1pPr>
      <a:lvl2pPr marL="0" indent="0" algn="l" defTabSz="49921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867" b="0" i="0" kern="0" baseline="0">
          <a:solidFill>
            <a:schemeClr val="tx1"/>
          </a:solidFill>
          <a:latin typeface="Arial" panose="020B0604020202020204" pitchFamily="34" charset="0"/>
          <a:ea typeface="Verdana" pitchFamily="34" charset="0"/>
          <a:cs typeface="Arial" panose="020B0604020202020204" pitchFamily="34" charset="0"/>
        </a:defRPr>
      </a:lvl2pPr>
      <a:lvl3pPr marL="223833" indent="-223833" algn="l" defTabSz="49921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bg2"/>
        </a:buClr>
        <a:buFont typeface="Arial" pitchFamily="34" charset="0"/>
        <a:buChar char="–"/>
        <a:tabLst/>
        <a:defRPr sz="1867" b="0" i="0" kern="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447663" indent="-223833" algn="l" defTabSz="49921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Char char="–"/>
        <a:tabLst/>
        <a:defRPr sz="1867" b="0" i="0" kern="0" baseline="0">
          <a:solidFill>
            <a:schemeClr val="accent6">
              <a:lumMod val="60000"/>
              <a:lumOff val="4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28594" indent="-92072" algn="l" defTabSz="49921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bg2"/>
        </a:buClr>
        <a:buFont typeface="Arial" pitchFamily="34" charset="0"/>
        <a:buChar char="–"/>
        <a:tabLst/>
        <a:defRPr sz="1200" kern="1200">
          <a:solidFill>
            <a:schemeClr val="bg2"/>
          </a:solidFill>
          <a:latin typeface="Verdana"/>
          <a:ea typeface="+mn-ea"/>
          <a:cs typeface="Verdana"/>
        </a:defRPr>
      </a:lvl5pPr>
      <a:lvl6pPr marL="1372832" indent="-124804" algn="l" defTabSz="499213" rtl="0" eaLnBrk="1" latinLnBrk="0" hangingPunct="1">
        <a:spcBef>
          <a:spcPct val="20000"/>
        </a:spcBef>
        <a:buFont typeface="Arial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6pPr>
      <a:lvl7pPr marL="1622437" indent="-124804" algn="l" defTabSz="499213" rtl="0" eaLnBrk="1" latinLnBrk="0" hangingPunct="1">
        <a:spcBef>
          <a:spcPct val="20000"/>
        </a:spcBef>
        <a:buFont typeface="Arial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7pPr>
      <a:lvl8pPr marL="1872043" indent="-124804" algn="l" defTabSz="499213" rtl="0" eaLnBrk="1" latinLnBrk="0" hangingPunct="1">
        <a:spcBef>
          <a:spcPct val="20000"/>
        </a:spcBef>
        <a:buFont typeface="Arial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8pPr>
      <a:lvl9pPr marL="2121650" indent="-124804" algn="l" defTabSz="499213" rtl="0" eaLnBrk="1" latinLnBrk="0" hangingPunct="1">
        <a:spcBef>
          <a:spcPct val="20000"/>
        </a:spcBef>
        <a:buFont typeface="Arial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9213" rtl="0" eaLnBrk="1" latinLnBrk="0" hangingPunct="1">
        <a:defRPr sz="983" kern="1200">
          <a:solidFill>
            <a:schemeClr val="tx1"/>
          </a:solidFill>
          <a:latin typeface="+mn-lt"/>
          <a:ea typeface="+mn-ea"/>
          <a:cs typeface="+mn-cs"/>
        </a:defRPr>
      </a:lvl1pPr>
      <a:lvl2pPr marL="249606" algn="l" defTabSz="499213" rtl="0" eaLnBrk="1" latinLnBrk="0" hangingPunct="1">
        <a:defRPr sz="983" kern="1200">
          <a:solidFill>
            <a:schemeClr val="tx1"/>
          </a:solidFill>
          <a:latin typeface="+mn-lt"/>
          <a:ea typeface="+mn-ea"/>
          <a:cs typeface="+mn-cs"/>
        </a:defRPr>
      </a:lvl2pPr>
      <a:lvl3pPr marL="499213" algn="l" defTabSz="499213" rtl="0" eaLnBrk="1" latinLnBrk="0" hangingPunct="1">
        <a:defRPr sz="983" kern="1200">
          <a:solidFill>
            <a:schemeClr val="tx1"/>
          </a:solidFill>
          <a:latin typeface="+mn-lt"/>
          <a:ea typeface="+mn-ea"/>
          <a:cs typeface="+mn-cs"/>
        </a:defRPr>
      </a:lvl3pPr>
      <a:lvl4pPr marL="748817" algn="l" defTabSz="499213" rtl="0" eaLnBrk="1" latinLnBrk="0" hangingPunct="1">
        <a:defRPr sz="983" kern="1200">
          <a:solidFill>
            <a:schemeClr val="tx1"/>
          </a:solidFill>
          <a:latin typeface="+mn-lt"/>
          <a:ea typeface="+mn-ea"/>
          <a:cs typeface="+mn-cs"/>
        </a:defRPr>
      </a:lvl4pPr>
      <a:lvl5pPr marL="998423" algn="l" defTabSz="499213" rtl="0" eaLnBrk="1" latinLnBrk="0" hangingPunct="1">
        <a:defRPr sz="983" kern="1200">
          <a:solidFill>
            <a:schemeClr val="tx1"/>
          </a:solidFill>
          <a:latin typeface="+mn-lt"/>
          <a:ea typeface="+mn-ea"/>
          <a:cs typeface="+mn-cs"/>
        </a:defRPr>
      </a:lvl5pPr>
      <a:lvl6pPr marL="1248029" algn="l" defTabSz="499213" rtl="0" eaLnBrk="1" latinLnBrk="0" hangingPunct="1">
        <a:defRPr sz="983" kern="1200">
          <a:solidFill>
            <a:schemeClr val="tx1"/>
          </a:solidFill>
          <a:latin typeface="+mn-lt"/>
          <a:ea typeface="+mn-ea"/>
          <a:cs typeface="+mn-cs"/>
        </a:defRPr>
      </a:lvl6pPr>
      <a:lvl7pPr marL="1497633" algn="l" defTabSz="499213" rtl="0" eaLnBrk="1" latinLnBrk="0" hangingPunct="1">
        <a:defRPr sz="983" kern="1200">
          <a:solidFill>
            <a:schemeClr val="tx1"/>
          </a:solidFill>
          <a:latin typeface="+mn-lt"/>
          <a:ea typeface="+mn-ea"/>
          <a:cs typeface="+mn-cs"/>
        </a:defRPr>
      </a:lvl7pPr>
      <a:lvl8pPr marL="1747239" algn="l" defTabSz="499213" rtl="0" eaLnBrk="1" latinLnBrk="0" hangingPunct="1">
        <a:defRPr sz="983" kern="1200">
          <a:solidFill>
            <a:schemeClr val="tx1"/>
          </a:solidFill>
          <a:latin typeface="+mn-lt"/>
          <a:ea typeface="+mn-ea"/>
          <a:cs typeface="+mn-cs"/>
        </a:defRPr>
      </a:lvl8pPr>
      <a:lvl9pPr marL="1996845" algn="l" defTabSz="499213" rtl="0" eaLnBrk="1" latinLnBrk="0" hangingPunct="1">
        <a:defRPr sz="9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lobaldataquality.org/glossary#red-herring-explicit-trap-question" TargetMode="External"/><Relationship Id="rId3" Type="http://schemas.openxmlformats.org/officeDocument/2006/relationships/hyperlink" Target="https://www.globaldataquality.org/glossary#bots" TargetMode="External"/><Relationship Id="rId7" Type="http://schemas.openxmlformats.org/officeDocument/2006/relationships/hyperlink" Target="https://www.globaldataquality.org/glossary#contradictory-answers-hidden-trap-question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lobaldataquality.org/glossary#straight-lining-flat-lining" TargetMode="External"/><Relationship Id="rId11" Type="http://schemas.openxmlformats.org/officeDocument/2006/relationships/hyperlink" Target="https://www.globaldataquality.org/glossary#ghost-complete" TargetMode="External"/><Relationship Id="rId5" Type="http://schemas.openxmlformats.org/officeDocument/2006/relationships/hyperlink" Target="https://www.globaldataquality.org/glossary#speeding-racing" TargetMode="External"/><Relationship Id="rId10" Type="http://schemas.openxmlformats.org/officeDocument/2006/relationships/hyperlink" Target="https://www.globaldataquality.org/glossary#open-ends-verbatim-comments" TargetMode="External"/><Relationship Id="rId4" Type="http://schemas.openxmlformats.org/officeDocument/2006/relationships/hyperlink" Target="https://www.globaldataquality.org/glossary#geo-location-tracking" TargetMode="External"/><Relationship Id="rId9" Type="http://schemas.openxmlformats.org/officeDocument/2006/relationships/hyperlink" Target="https://www.globaldataquality.org/glossary#overclaimi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6.png"/><Relationship Id="rId4" Type="http://schemas.microsoft.com/office/2007/relationships/hdphoto" Target="../media/hdphoto5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lue and red lines&#10;&#10;Description automatically generated">
            <a:extLst>
              <a:ext uri="{FF2B5EF4-FFF2-40B4-BE49-F238E27FC236}">
                <a16:creationId xmlns:a16="http://schemas.microsoft.com/office/drawing/2014/main" id="{3B73D030-01A1-ECA7-4B9A-A841E99517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0538"/>
            <a:ext cx="11932510" cy="673883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CB1B351-B984-4B97-93A4-247823D1C234}"/>
              </a:ext>
            </a:extLst>
          </p:cNvPr>
          <p:cNvSpPr/>
          <p:nvPr/>
        </p:nvSpPr>
        <p:spPr>
          <a:xfrm>
            <a:off x="0" y="2400300"/>
            <a:ext cx="11932509" cy="2196636"/>
          </a:xfrm>
          <a:prstGeom prst="rect">
            <a:avLst/>
          </a:prstGeom>
          <a:solidFill>
            <a:schemeClr val="bg1">
              <a:lumMod val="25000"/>
              <a:alpha val="92741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9" name="Picture 8" descr="A circle with a black background&#10;&#10;AI-generated content may be incorrect.">
            <a:extLst>
              <a:ext uri="{FF2B5EF4-FFF2-40B4-BE49-F238E27FC236}">
                <a16:creationId xmlns:a16="http://schemas.microsoft.com/office/drawing/2014/main" id="{06C4AB01-6796-35A5-4C3A-3F2172755E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1408">
            <a:off x="1145603" y="1106252"/>
            <a:ext cx="4645495" cy="46454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F65E6-8DDC-7844-8F3F-9D36190264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15452" y="1989768"/>
            <a:ext cx="4979194" cy="1757362"/>
          </a:xfrm>
        </p:spPr>
        <p:txBody>
          <a:bodyPr>
            <a:normAutofit/>
          </a:bodyPr>
          <a:lstStyle/>
          <a:p>
            <a:r>
              <a:rPr lang="en-GB" sz="3600" noProof="0" dirty="0">
                <a:solidFill>
                  <a:schemeClr val="bg1"/>
                </a:solidFill>
              </a:rPr>
              <a:t>Global Data Quality </a:t>
            </a:r>
            <a:r>
              <a:rPr lang="en-GB" sz="3600" noProof="0" dirty="0">
                <a:solidFill>
                  <a:schemeClr val="bg2"/>
                </a:solidFill>
              </a:rPr>
              <a:t>Feedback Loop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AEBCEB-19F5-FC79-C3BC-A08D2AC86A3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643884" y="3806291"/>
            <a:ext cx="7816850" cy="2520950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  <a:ea typeface="Verdana"/>
              </a:rPr>
              <a:t>A proposal for the industry</a:t>
            </a:r>
          </a:p>
          <a:p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954401-26F5-D429-BC77-B3682455D8F3}"/>
              </a:ext>
            </a:extLst>
          </p:cNvPr>
          <p:cNvGrpSpPr/>
          <p:nvPr/>
        </p:nvGrpSpPr>
        <p:grpSpPr>
          <a:xfrm>
            <a:off x="9836727" y="2698513"/>
            <a:ext cx="2355273" cy="1460972"/>
            <a:chOff x="9848586" y="2451682"/>
            <a:chExt cx="2355273" cy="1460972"/>
          </a:xfrm>
        </p:grpSpPr>
        <p:pic>
          <p:nvPicPr>
            <p:cNvPr id="5" name="Picture 4" descr="A black and orange logo&#10;&#10;AI-generated content may be incorrect.">
              <a:extLst>
                <a:ext uri="{FF2B5EF4-FFF2-40B4-BE49-F238E27FC236}">
                  <a16:creationId xmlns:a16="http://schemas.microsoft.com/office/drawing/2014/main" id="{2D06F709-DBE4-35A8-AA3A-59F1C949F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612" y="3598863"/>
              <a:ext cx="1812301" cy="31379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EC1666-16B6-77D4-5AF7-146BC96F7DB7}"/>
                </a:ext>
              </a:extLst>
            </p:cNvPr>
            <p:cNvSpPr txBox="1"/>
            <p:nvPr/>
          </p:nvSpPr>
          <p:spPr>
            <a:xfrm>
              <a:off x="9848586" y="3222953"/>
              <a:ext cx="23552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</a:rPr>
                <a:t>In partnership with</a:t>
              </a:r>
            </a:p>
          </p:txBody>
        </p:sp>
        <p:pic>
          <p:nvPicPr>
            <p:cNvPr id="12" name="Picture 11" descr="A logo with white text and brown squares&#10;&#10;AI-generated content may be incorrect.">
              <a:extLst>
                <a:ext uri="{FF2B5EF4-FFF2-40B4-BE49-F238E27FC236}">
                  <a16:creationId xmlns:a16="http://schemas.microsoft.com/office/drawing/2014/main" id="{687059D4-592B-4789-F7EC-C276177C9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5201" y="2451682"/>
              <a:ext cx="810841" cy="785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9302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2E930-8096-9703-E52F-325EAF742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5BBA4-1396-64F7-089E-67403893C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solidFill>
                  <a:schemeClr val="bg2"/>
                </a:solidFill>
              </a:rPr>
              <a:t>Collective</a:t>
            </a:r>
            <a:r>
              <a:rPr lang="en-GB" sz="2800" dirty="0"/>
              <a:t> Benefits</a:t>
            </a:r>
            <a:endParaRPr lang="en-GB" sz="2800" noProof="0" dirty="0">
              <a:solidFill>
                <a:schemeClr val="bg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158534-9DCD-CC80-9E0A-99EB05128D6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43740E-A805-4D61-A248-B8F07C382AE9}" type="slidenum">
              <a:rPr kumimoji="0" lang="en-GB" sz="120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2" name="Cross 21">
            <a:extLst>
              <a:ext uri="{FF2B5EF4-FFF2-40B4-BE49-F238E27FC236}">
                <a16:creationId xmlns:a16="http://schemas.microsoft.com/office/drawing/2014/main" id="{988F4447-F90F-A8E3-290E-845219FADEDC}"/>
              </a:ext>
            </a:extLst>
          </p:cNvPr>
          <p:cNvSpPr/>
          <p:nvPr/>
        </p:nvSpPr>
        <p:spPr>
          <a:xfrm>
            <a:off x="4584700" y="1284896"/>
            <a:ext cx="817615" cy="847897"/>
          </a:xfrm>
          <a:prstGeom prst="plus">
            <a:avLst>
              <a:gd name="adj" fmla="val 3611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45BDCB-D102-8A93-0DAE-DCBD154E18CB}"/>
              </a:ext>
            </a:extLst>
          </p:cNvPr>
          <p:cNvSpPr txBox="1"/>
          <p:nvPr/>
        </p:nvSpPr>
        <p:spPr>
          <a:xfrm>
            <a:off x="5572323" y="1385680"/>
            <a:ext cx="5248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>
                <a:solidFill>
                  <a:schemeClr val="accent5"/>
                </a:solidFill>
                <a:latin typeface="Arial"/>
                <a:cs typeface="Arial"/>
              </a:rPr>
              <a:t>Transparency </a:t>
            </a:r>
            <a:r>
              <a:rPr lang="en-US" sz="2000" b="1" kern="1200" dirty="0">
                <a:latin typeface="Arial"/>
                <a:cs typeface="Arial"/>
              </a:rPr>
              <a:t>and clarity in the approach for all parties with an industry standard</a:t>
            </a:r>
          </a:p>
        </p:txBody>
      </p:sp>
      <p:sp>
        <p:nvSpPr>
          <p:cNvPr id="25" name="Cross 24">
            <a:extLst>
              <a:ext uri="{FF2B5EF4-FFF2-40B4-BE49-F238E27FC236}">
                <a16:creationId xmlns:a16="http://schemas.microsoft.com/office/drawing/2014/main" id="{F5DDC358-D8A7-4608-EA63-D1C49639BFF5}"/>
              </a:ext>
            </a:extLst>
          </p:cNvPr>
          <p:cNvSpPr/>
          <p:nvPr/>
        </p:nvSpPr>
        <p:spPr>
          <a:xfrm>
            <a:off x="4584700" y="2475396"/>
            <a:ext cx="817615" cy="847897"/>
          </a:xfrm>
          <a:prstGeom prst="plus">
            <a:avLst>
              <a:gd name="adj" fmla="val 3611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0C6D2C-C0CD-FD80-CB6C-7CE575062491}"/>
              </a:ext>
            </a:extLst>
          </p:cNvPr>
          <p:cNvSpPr txBox="1"/>
          <p:nvPr/>
        </p:nvSpPr>
        <p:spPr>
          <a:xfrm>
            <a:off x="5638800" y="2590624"/>
            <a:ext cx="5359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000" b="1" dirty="0">
                <a:solidFill>
                  <a:schemeClr val="bg2"/>
                </a:solidFill>
                <a:latin typeface="Arial"/>
                <a:cs typeface="Arial"/>
              </a:rPr>
              <a:t>Swifter resolution </a:t>
            </a:r>
            <a:r>
              <a:rPr lang="en-GB" sz="2000" b="1" dirty="0">
                <a:latin typeface="Arial"/>
                <a:cs typeface="Arial"/>
              </a:rPr>
              <a:t>of data quality questions &amp; issues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28" name="Cross 27">
            <a:extLst>
              <a:ext uri="{FF2B5EF4-FFF2-40B4-BE49-F238E27FC236}">
                <a16:creationId xmlns:a16="http://schemas.microsoft.com/office/drawing/2014/main" id="{1F5B55AF-6E07-AB73-77B4-2C1A2352761B}"/>
              </a:ext>
            </a:extLst>
          </p:cNvPr>
          <p:cNvSpPr/>
          <p:nvPr/>
        </p:nvSpPr>
        <p:spPr>
          <a:xfrm>
            <a:off x="4584700" y="3725651"/>
            <a:ext cx="817615" cy="847897"/>
          </a:xfrm>
          <a:prstGeom prst="plus">
            <a:avLst>
              <a:gd name="adj" fmla="val 3611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FD22CB1-F2F5-4D36-366F-B95DE49B5595}"/>
              </a:ext>
            </a:extLst>
          </p:cNvPr>
          <p:cNvSpPr txBox="1"/>
          <p:nvPr/>
        </p:nvSpPr>
        <p:spPr>
          <a:xfrm>
            <a:off x="5638800" y="3833656"/>
            <a:ext cx="4445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chemeClr val="accent3"/>
                </a:solidFill>
                <a:latin typeface="Arial"/>
                <a:cs typeface="Arial"/>
              </a:rPr>
              <a:t>Enhanced trust </a:t>
            </a:r>
            <a:r>
              <a:rPr lang="en-US" sz="2000" b="1" dirty="0">
                <a:latin typeface="Arial"/>
                <a:cs typeface="Arial"/>
              </a:rPr>
              <a:t>between buyers &amp; suppliers when reconciling</a:t>
            </a:r>
          </a:p>
        </p:txBody>
      </p:sp>
    </p:spTree>
    <p:extLst>
      <p:ext uri="{BB962C8B-B14F-4D97-AF65-F5344CB8AC3E}">
        <p14:creationId xmlns:p14="http://schemas.microsoft.com/office/powerpoint/2010/main" val="3849855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713CF-5C3E-C0CD-AF7F-7330B18B6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red lines&#10;&#10;Description automatically generated">
            <a:extLst>
              <a:ext uri="{FF2B5EF4-FFF2-40B4-BE49-F238E27FC236}">
                <a16:creationId xmlns:a16="http://schemas.microsoft.com/office/drawing/2014/main" id="{55C88246-F13E-6E56-D5BE-1242CD873B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131931">
            <a:off x="1845567" y="462314"/>
            <a:ext cx="3606770" cy="3604170"/>
          </a:xfrm>
          <a:prstGeom prst="ellipse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128660-3896-3490-FF1E-EB7C3C6E169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49727" y="2220221"/>
            <a:ext cx="11239500" cy="1757363"/>
          </a:xfrm>
        </p:spPr>
        <p:txBody>
          <a:bodyPr>
            <a:normAutofit/>
          </a:bodyPr>
          <a:lstStyle/>
          <a:p>
            <a:r>
              <a:rPr lang="en-GB" sz="6600" noProof="0" dirty="0">
                <a:solidFill>
                  <a:schemeClr val="bg1"/>
                </a:solidFill>
              </a:rPr>
              <a:t>The Feedback Loop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B1368D-3E9A-3F78-80A6-FD273EFB819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949727" y="4066484"/>
            <a:ext cx="4796589" cy="2520950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bg2"/>
                </a:solidFill>
              </a:rPr>
              <a:t>The reversal reason code frame and intended purpose</a:t>
            </a:r>
          </a:p>
          <a:p>
            <a:endParaRPr lang="en-GB" sz="4400" noProof="0" dirty="0">
              <a:solidFill>
                <a:schemeClr val="bg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9481A1-0F29-E912-941D-DDC1C1D349B7}"/>
              </a:ext>
            </a:extLst>
          </p:cNvPr>
          <p:cNvGrpSpPr/>
          <p:nvPr/>
        </p:nvGrpSpPr>
        <p:grpSpPr>
          <a:xfrm>
            <a:off x="2935706" y="1454041"/>
            <a:ext cx="1426493" cy="1426493"/>
            <a:chOff x="618100" y="1847744"/>
            <a:chExt cx="775784" cy="775784"/>
          </a:xfrm>
        </p:grpSpPr>
        <p:pic>
          <p:nvPicPr>
            <p:cNvPr id="6" name="Picture 5" descr="A circle with a black background&#10;&#10;AI-generated content may be incorrect.">
              <a:extLst>
                <a:ext uri="{FF2B5EF4-FFF2-40B4-BE49-F238E27FC236}">
                  <a16:creationId xmlns:a16="http://schemas.microsoft.com/office/drawing/2014/main" id="{325DE9FE-D986-27D9-F4AC-5DD400978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51408">
              <a:off x="618100" y="1847744"/>
              <a:ext cx="775784" cy="77578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B8EB071-831D-AD38-F770-498F2125E177}"/>
                </a:ext>
              </a:extLst>
            </p:cNvPr>
            <p:cNvSpPr txBox="1"/>
            <p:nvPr/>
          </p:nvSpPr>
          <p:spPr>
            <a:xfrm>
              <a:off x="621919" y="1973131"/>
              <a:ext cx="760193" cy="50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5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56354D7-BAE2-77BA-3786-4944EBCDEF53}"/>
              </a:ext>
            </a:extLst>
          </p:cNvPr>
          <p:cNvGrpSpPr/>
          <p:nvPr/>
        </p:nvGrpSpPr>
        <p:grpSpPr>
          <a:xfrm>
            <a:off x="9921159" y="5136913"/>
            <a:ext cx="1648541" cy="1022587"/>
            <a:chOff x="9848586" y="2451682"/>
            <a:chExt cx="2355273" cy="1460972"/>
          </a:xfrm>
        </p:grpSpPr>
        <p:pic>
          <p:nvPicPr>
            <p:cNvPr id="9" name="Picture 8" descr="A black and orange logo&#10;&#10;AI-generated content may be incorrect.">
              <a:extLst>
                <a:ext uri="{FF2B5EF4-FFF2-40B4-BE49-F238E27FC236}">
                  <a16:creationId xmlns:a16="http://schemas.microsoft.com/office/drawing/2014/main" id="{B6763241-1D3E-389D-A138-BEC960430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612" y="3598863"/>
              <a:ext cx="1812301" cy="31379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6E3A04B-0CE9-004E-6EF9-DDFCEBC33411}"/>
                </a:ext>
              </a:extLst>
            </p:cNvPr>
            <p:cNvSpPr txBox="1"/>
            <p:nvPr/>
          </p:nvSpPr>
          <p:spPr>
            <a:xfrm>
              <a:off x="9848586" y="3222952"/>
              <a:ext cx="2355273" cy="30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</a:rPr>
                <a:t>In partnership with</a:t>
              </a:r>
            </a:p>
          </p:txBody>
        </p:sp>
        <p:pic>
          <p:nvPicPr>
            <p:cNvPr id="11" name="Picture 10" descr="A logo with white text and brown squares&#10;&#10;AI-generated content may be incorrect.">
              <a:extLst>
                <a:ext uri="{FF2B5EF4-FFF2-40B4-BE49-F238E27FC236}">
                  <a16:creationId xmlns:a16="http://schemas.microsoft.com/office/drawing/2014/main" id="{58687218-41E1-4C3B-FB80-73207DDC4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5201" y="2451682"/>
              <a:ext cx="810841" cy="785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5106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A82DAF7-33D6-9B5E-81CD-BB85C9DC9497}"/>
              </a:ext>
            </a:extLst>
          </p:cNvPr>
          <p:cNvSpPr/>
          <p:nvPr/>
        </p:nvSpPr>
        <p:spPr>
          <a:xfrm>
            <a:off x="15825" y="0"/>
            <a:ext cx="3887755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Arial" panose="020B0604020202020204" pitchFamily="34" charset="0"/>
            </a:endParaRPr>
          </a:p>
        </p:txBody>
      </p:sp>
      <p:pic>
        <p:nvPicPr>
          <p:cNvPr id="7" name="Picture Placeholder 5" descr="Knot of blue and red ropes in a blue and red background">
            <a:extLst>
              <a:ext uri="{FF2B5EF4-FFF2-40B4-BE49-F238E27FC236}">
                <a16:creationId xmlns:a16="http://schemas.microsoft.com/office/drawing/2014/main" id="{4E753278-880F-7962-2D88-5B9FD31DF6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1466849" y="1466850"/>
            <a:ext cx="6858000" cy="3924299"/>
          </a:xfrm>
          <a:prstGeom prst="rect">
            <a:avLst/>
          </a:prstGeom>
        </p:spPr>
      </p:pic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67156245-6D5D-E27F-7979-E138669785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68800" y="889002"/>
            <a:ext cx="6451600" cy="5477933"/>
          </a:xfrm>
        </p:spPr>
        <p:txBody>
          <a:bodyPr anchor="ctr"/>
          <a:lstStyle/>
          <a:p>
            <a:r>
              <a:rPr lang="en-US" sz="2000" b="1" dirty="0"/>
              <a:t>The Code Frame: </a:t>
            </a:r>
            <a:br>
              <a:rPr lang="en-US" sz="2000" b="1" dirty="0"/>
            </a:br>
            <a:r>
              <a:rPr lang="en-US" sz="2000" b="1" dirty="0">
                <a:solidFill>
                  <a:schemeClr val="bg2"/>
                </a:solidFill>
              </a:rPr>
              <a:t>A Shared Language For Discussing Quality Issues</a:t>
            </a:r>
          </a:p>
          <a:p>
            <a:endParaRPr lang="en-US" sz="2000" dirty="0">
              <a:solidFill>
                <a:schemeClr val="bg2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The focus of the feedback loop project so far has been building out a proposed code frame of 18 reasons that may lead to a respondent being removed from a project for quality reasons.</a:t>
            </a:r>
          </a:p>
          <a:p>
            <a:r>
              <a:rPr lang="en-GB" sz="2000" dirty="0">
                <a:solidFill>
                  <a:schemeClr val="tx1"/>
                </a:solidFill>
              </a:rPr>
              <a:t>(all reason may not apply to all projects)</a:t>
            </a:r>
          </a:p>
          <a:p>
            <a:r>
              <a:rPr lang="en-GB" sz="2000" dirty="0">
                <a:solidFill>
                  <a:schemeClr val="tx1"/>
                </a:solidFill>
              </a:rPr>
              <a:t>This could be during fielding or post-fielding during quality audits/data cleaning. </a:t>
            </a:r>
          </a:p>
          <a:p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27ACCF7-D45F-6D45-B76C-03EC75C5B01E}"/>
              </a:ext>
            </a:extLst>
          </p:cNvPr>
          <p:cNvGrpSpPr/>
          <p:nvPr/>
        </p:nvGrpSpPr>
        <p:grpSpPr>
          <a:xfrm rot="10141542">
            <a:off x="-941069" y="3608054"/>
            <a:ext cx="3930696" cy="3702424"/>
            <a:chOff x="7490364" y="483518"/>
            <a:chExt cx="538019" cy="504058"/>
          </a:xfrm>
        </p:grpSpPr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68B7531F-2B7C-E90D-47F4-F12BE68CCBD2}"/>
                </a:ext>
              </a:extLst>
            </p:cNvPr>
            <p:cNvSpPr/>
            <p:nvPr/>
          </p:nvSpPr>
          <p:spPr>
            <a:xfrm flipH="1" flipV="1">
              <a:off x="7490364" y="483518"/>
              <a:ext cx="360040" cy="1951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</a:endParaRPr>
            </a:p>
          </p:txBody>
        </p:sp>
        <p:sp>
          <p:nvSpPr>
            <p:cNvPr id="25" name="Triangle 24">
              <a:extLst>
                <a:ext uri="{FF2B5EF4-FFF2-40B4-BE49-F238E27FC236}">
                  <a16:creationId xmlns:a16="http://schemas.microsoft.com/office/drawing/2014/main" id="{1106BE41-0EE0-9313-7480-2C28F0A2600D}"/>
                </a:ext>
              </a:extLst>
            </p:cNvPr>
            <p:cNvSpPr/>
            <p:nvPr/>
          </p:nvSpPr>
          <p:spPr>
            <a:xfrm rot="5400000">
              <a:off x="7687364" y="646558"/>
              <a:ext cx="504057" cy="177980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633FC33-B530-A60F-7BAD-EC62DFF10CD8}"/>
              </a:ext>
            </a:extLst>
          </p:cNvPr>
          <p:cNvGrpSpPr/>
          <p:nvPr/>
        </p:nvGrpSpPr>
        <p:grpSpPr>
          <a:xfrm>
            <a:off x="566112" y="4194274"/>
            <a:ext cx="1074667" cy="1515357"/>
            <a:chOff x="464189" y="4266077"/>
            <a:chExt cx="1597065" cy="2251975"/>
          </a:xfrm>
        </p:grpSpPr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058F477D-A238-0F22-EFDA-BF84540AB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25920" y="4266077"/>
              <a:ext cx="1535334" cy="700327"/>
            </a:xfrm>
            <a:prstGeom prst="rect">
              <a:avLst/>
            </a:prstGeom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0C9E82C-C99A-FAC5-AB6C-FB33BC6B6C2A}"/>
                </a:ext>
              </a:extLst>
            </p:cNvPr>
            <p:cNvGrpSpPr/>
            <p:nvPr userDrawn="1"/>
          </p:nvGrpSpPr>
          <p:grpSpPr>
            <a:xfrm>
              <a:off x="464189" y="5483888"/>
              <a:ext cx="1424408" cy="1034164"/>
              <a:chOff x="9838541" y="2452528"/>
              <a:chExt cx="2355273" cy="1710002"/>
            </a:xfrm>
          </p:grpSpPr>
          <p:pic>
            <p:nvPicPr>
              <p:cNvPr id="29" name="Picture 28" descr="A black and orange logo&#10;&#10;AI-generated content may be incorrect.">
                <a:extLst>
                  <a:ext uri="{FF2B5EF4-FFF2-40B4-BE49-F238E27FC236}">
                    <a16:creationId xmlns:a16="http://schemas.microsoft.com/office/drawing/2014/main" id="{53FDB345-CC56-3832-F3D1-EFE1CF18AA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10192" y="3848740"/>
                <a:ext cx="1812302" cy="313790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5CE99D4-6C58-0AE0-1A77-959CF00FCFEC}"/>
                  </a:ext>
                </a:extLst>
              </p:cNvPr>
              <p:cNvSpPr txBox="1"/>
              <p:nvPr/>
            </p:nvSpPr>
            <p:spPr>
              <a:xfrm>
                <a:off x="9838541" y="3424900"/>
                <a:ext cx="2355273" cy="415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5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In partnership with</a:t>
                </a:r>
              </a:p>
            </p:txBody>
          </p:sp>
          <p:pic>
            <p:nvPicPr>
              <p:cNvPr id="31" name="Picture 30" descr="A logo with white text and brown squares&#10;&#10;AI-generated content may be incorrect.">
                <a:extLst>
                  <a:ext uri="{FF2B5EF4-FFF2-40B4-BE49-F238E27FC236}">
                    <a16:creationId xmlns:a16="http://schemas.microsoft.com/office/drawing/2014/main" id="{52569B15-0E3C-2214-D5BC-25A38DAA14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40613" y="2452528"/>
                <a:ext cx="833465" cy="80759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40095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C3BB4-7B65-8882-0C98-0D202E40F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72EE33F2-B3CB-B78D-E0CD-4DEA3BACF0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936116"/>
              </p:ext>
            </p:extLst>
          </p:nvPr>
        </p:nvGraphicFramePr>
        <p:xfrm>
          <a:off x="784736" y="1909967"/>
          <a:ext cx="5116002" cy="44881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87292">
                  <a:extLst>
                    <a:ext uri="{9D8B030D-6E8A-4147-A177-3AD203B41FA5}">
                      <a16:colId xmlns:a16="http://schemas.microsoft.com/office/drawing/2014/main" val="3932671761"/>
                    </a:ext>
                  </a:extLst>
                </a:gridCol>
                <a:gridCol w="3528710">
                  <a:extLst>
                    <a:ext uri="{9D8B030D-6E8A-4147-A177-3AD203B41FA5}">
                      <a16:colId xmlns:a16="http://schemas.microsoft.com/office/drawing/2014/main" val="667007550"/>
                    </a:ext>
                  </a:extLst>
                </a:gridCol>
              </a:tblGrid>
              <a:tr h="290019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Arial" panose="020B0604020202020204" pitchFamily="34" charset="0"/>
                        </a:rPr>
                        <a:t>Reason</a:t>
                      </a:r>
                      <a:endParaRPr lang="en-US" sz="1400" b="1" dirty="0">
                        <a:solidFill>
                          <a:schemeClr val="bg1">
                            <a:lumMod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Arial" panose="020B0604020202020204" pitchFamily="34" charset="0"/>
                        </a:rPr>
                        <a:t>Definition</a:t>
                      </a:r>
                      <a:endParaRPr lang="en-US" sz="1400" b="1" dirty="0">
                        <a:solidFill>
                          <a:schemeClr val="bg1">
                            <a:lumMod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49987551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1. Bot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</a:rPr>
                        <a:t> Detection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Failure at checks designed to ensure transactions are with humans rather than bots </a:t>
                      </a:r>
                      <a:r>
                        <a:rPr lang="en-US" sz="1050" b="0" u="none" strike="noStrike" noProof="0" dirty="0">
                          <a:solidFill>
                            <a:srgbClr val="000000"/>
                          </a:solidFill>
                        </a:rPr>
                        <a:t>(incl. Honeypot / Re-CAPTCHA)</a:t>
                      </a:r>
                      <a:r>
                        <a:rPr lang="en-US" sz="1050" b="0" u="none" strike="noStrike" noProof="0" dirty="0"/>
                        <a:t> 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671418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2. Third Party Fraud Tool Failure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Flagged by 3rd party fraud detection tools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717945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3. Geo-location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</a:rPr>
                        <a:t> Check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Failure at checks used to determine participant location is correct</a:t>
                      </a:r>
                      <a:endParaRPr lang="en-US" sz="1050" dirty="0" err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4337410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4. Participant Deduplication </a:t>
                      </a:r>
                      <a:endParaRPr lang="en-US" sz="1050" b="1" i="0" u="none" strike="noStrike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Indication of duplicate participants based on an identifier such as IP address or cookies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200298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5. Suspicious Survey Entry Time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Time of entry into survey is suspicious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112128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6. Speeding / Racing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Completing a questionnaire faster than reasonably expected 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571848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7. Excessive interview length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Participant’s length of interview was above the length that could reasonably be expected for the survey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590839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8. Straight Lining / Flat Lining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Providing the same answer to the majority of survey grid / scale questions 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79918"/>
                  </a:ext>
                </a:extLst>
              </a:tr>
              <a:tr h="34802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9. Inconsistent / 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Contradictory Answers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The data does not align within one question or across multiple questions. This could be within in the survey or when comparing answers from the suppliers' platform and buyer survey 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535967"/>
                  </a:ext>
                </a:extLst>
              </a:tr>
            </a:tbl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4FA09613-58F0-A938-1E76-90A92D959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Feedback Loop Code Frame</a:t>
            </a:r>
            <a:br>
              <a:rPr lang="en-GB" dirty="0"/>
            </a:br>
            <a:r>
              <a:rPr lang="en-GB" b="0" dirty="0">
                <a:solidFill>
                  <a:schemeClr val="bg2"/>
                </a:solidFill>
              </a:rPr>
              <a:t>to be used with a multi-coded variable</a:t>
            </a:r>
            <a:endParaRPr lang="en-US" b="0" dirty="0">
              <a:solidFill>
                <a:schemeClr val="bg2"/>
              </a:solidFill>
            </a:endParaRPr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6C6070CE-0DCC-0CA4-E5DC-F46B69492D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101755"/>
              </p:ext>
            </p:extLst>
          </p:nvPr>
        </p:nvGraphicFramePr>
        <p:xfrm>
          <a:off x="6096000" y="1909967"/>
          <a:ext cx="5676900" cy="46482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246236">
                  <a:extLst>
                    <a:ext uri="{9D8B030D-6E8A-4147-A177-3AD203B41FA5}">
                      <a16:colId xmlns:a16="http://schemas.microsoft.com/office/drawing/2014/main" val="3932671761"/>
                    </a:ext>
                  </a:extLst>
                </a:gridCol>
                <a:gridCol w="4430664">
                  <a:extLst>
                    <a:ext uri="{9D8B030D-6E8A-4147-A177-3AD203B41FA5}">
                      <a16:colId xmlns:a16="http://schemas.microsoft.com/office/drawing/2014/main" val="667007550"/>
                    </a:ext>
                  </a:extLst>
                </a:gridCol>
              </a:tblGrid>
              <a:tr h="290019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Arial" panose="020B0604020202020204" pitchFamily="34" charset="0"/>
                        </a:rPr>
                        <a:t>Reason</a:t>
                      </a:r>
                      <a:endParaRPr lang="en-US" sz="1400" b="1" dirty="0">
                        <a:solidFill>
                          <a:schemeClr val="bg1">
                            <a:lumMod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Arial" panose="020B0604020202020204" pitchFamily="34" charset="0"/>
                        </a:rPr>
                        <a:t>Definition</a:t>
                      </a:r>
                      <a:endParaRPr lang="en-US" sz="1400" b="1" dirty="0">
                        <a:solidFill>
                          <a:schemeClr val="bg1">
                            <a:lumMod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49987551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10. Red Herring/Explicit Trap Question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Failure at a question designed to check whether participants are paying attention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507733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11. Knowledge Question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Participants failing to correctly answer questions that they should have knowledge on based on them passing survey screening 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546845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12. Over-qualification / 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Over-claiming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Participants who appear to have qualified for an excessive range of categories and/or appear to be exaggerating to qualify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788500"/>
                  </a:ext>
                </a:extLst>
              </a:tr>
              <a:tr h="34802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13. Open End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</a:rPr>
                        <a:t> - Poor Quality </a:t>
                      </a:r>
                      <a:endParaRPr lang="en-US" sz="1050" b="1" i="0" u="none" strike="noStrike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Open End is insufficient in length/detail, is irrelevant, is vulgar, is nonsensical, in a different language or is comprised of  random strings of letters, words, or sentences 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004081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14. Open End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</a:rPr>
                        <a:t> - Duplicate   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Open Ends are show the same answers for all/multiple open ends, or the same answers for multiple participants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013566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15. Open End - AI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</a:rPr>
                        <a:t> Completed </a:t>
                      </a:r>
                      <a:endParaRPr lang="en-US" sz="1050" b="1" i="0" u="none" strike="noStrike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Open End appears to be a direct copy from AI generated text 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758197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16. Duplicate Responses In Closed Questions</a:t>
                      </a:r>
                      <a:endParaRPr lang="en-US" sz="1050" b="1" i="0" u="none" strike="noStrike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Answers to closed questions suggest multiple instances of the same participant, detected after survey completion 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136652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17. Ghost Complete</a:t>
                      </a:r>
                      <a:r>
                        <a:rPr lang="en-US" sz="1050" b="1" u="none" strike="noStrike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A complete survey response recorded in a participant system and not recorded as complete in the survey data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422968"/>
                  </a:ext>
                </a:extLst>
              </a:tr>
              <a:tr h="26101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>
                          <a:solidFill>
                            <a:schemeClr val="tx1"/>
                          </a:solidFill>
                          <a:latin typeface="Arial"/>
                        </a:rPr>
                        <a:t>18. Unspecified </a:t>
                      </a:r>
                      <a:r>
                        <a:rPr lang="en-US" sz="105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Issue / Other 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050" b="0" i="0" u="none" strike="noStrike" noProof="0" dirty="0">
                          <a:latin typeface="Arial" panose="020B0604020202020204" pitchFamily="34" charset="0"/>
                        </a:rPr>
                        <a:t>Other reason not covered by the other codes 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180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1478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D1CB2-CB86-A303-5C99-6F62AA13EF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red lines&#10;&#10;Description automatically generated">
            <a:extLst>
              <a:ext uri="{FF2B5EF4-FFF2-40B4-BE49-F238E27FC236}">
                <a16:creationId xmlns:a16="http://schemas.microsoft.com/office/drawing/2014/main" id="{877AECCD-81FD-E8A6-335E-108681D639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131931">
            <a:off x="1845567" y="462314"/>
            <a:ext cx="3606770" cy="3604170"/>
          </a:xfrm>
          <a:prstGeom prst="ellipse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77F21B-90AF-C349-08FE-5F106F1A6E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49727" y="2220221"/>
            <a:ext cx="11239500" cy="1757363"/>
          </a:xfrm>
        </p:spPr>
        <p:txBody>
          <a:bodyPr>
            <a:normAutofit/>
          </a:bodyPr>
          <a:lstStyle/>
          <a:p>
            <a:r>
              <a:rPr lang="en-GB" sz="6600" dirty="0">
                <a:solidFill>
                  <a:schemeClr val="bg1"/>
                </a:solidFill>
              </a:rPr>
              <a:t>Pilot test</a:t>
            </a:r>
            <a:endParaRPr lang="en-GB" sz="6600" noProof="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6834A-A22C-300D-A8DE-0DAD3A16626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949727" y="4066484"/>
            <a:ext cx="5079973" cy="2520950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bg2"/>
                </a:solidFill>
              </a:rPr>
              <a:t>Outcome of testing the code frame on a real project</a:t>
            </a:r>
          </a:p>
          <a:p>
            <a:endParaRPr lang="en-GB" sz="4400" noProof="0" dirty="0">
              <a:solidFill>
                <a:schemeClr val="bg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EBD8A8-1270-D329-BE19-34E1EC4F5F0A}"/>
              </a:ext>
            </a:extLst>
          </p:cNvPr>
          <p:cNvGrpSpPr/>
          <p:nvPr/>
        </p:nvGrpSpPr>
        <p:grpSpPr>
          <a:xfrm>
            <a:off x="2935706" y="1454041"/>
            <a:ext cx="1426493" cy="1426493"/>
            <a:chOff x="618100" y="1847744"/>
            <a:chExt cx="775784" cy="775784"/>
          </a:xfrm>
        </p:grpSpPr>
        <p:pic>
          <p:nvPicPr>
            <p:cNvPr id="6" name="Picture 5" descr="A circle with a black background&#10;&#10;AI-generated content may be incorrect.">
              <a:extLst>
                <a:ext uri="{FF2B5EF4-FFF2-40B4-BE49-F238E27FC236}">
                  <a16:creationId xmlns:a16="http://schemas.microsoft.com/office/drawing/2014/main" id="{1C5A8EAB-3CDA-2677-35BA-FCE1FA16D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51408">
              <a:off x="618100" y="1847744"/>
              <a:ext cx="775784" cy="77578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480BBB-C3FC-21C7-80E2-B5662935B157}"/>
                </a:ext>
              </a:extLst>
            </p:cNvPr>
            <p:cNvSpPr txBox="1"/>
            <p:nvPr/>
          </p:nvSpPr>
          <p:spPr>
            <a:xfrm>
              <a:off x="621919" y="1973131"/>
              <a:ext cx="760193" cy="50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5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6202611-C1F9-6335-1BC7-0850C18D0BA0}"/>
              </a:ext>
            </a:extLst>
          </p:cNvPr>
          <p:cNvGrpSpPr/>
          <p:nvPr/>
        </p:nvGrpSpPr>
        <p:grpSpPr>
          <a:xfrm>
            <a:off x="9921159" y="5136913"/>
            <a:ext cx="1648541" cy="1022587"/>
            <a:chOff x="9848586" y="2451682"/>
            <a:chExt cx="2355273" cy="1460972"/>
          </a:xfrm>
        </p:grpSpPr>
        <p:pic>
          <p:nvPicPr>
            <p:cNvPr id="9" name="Picture 8" descr="A black and orange logo&#10;&#10;AI-generated content may be incorrect.">
              <a:extLst>
                <a:ext uri="{FF2B5EF4-FFF2-40B4-BE49-F238E27FC236}">
                  <a16:creationId xmlns:a16="http://schemas.microsoft.com/office/drawing/2014/main" id="{162ACD63-F052-8E41-1A5D-391FCE659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612" y="3598863"/>
              <a:ext cx="1812301" cy="31379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A078969-5A38-CC2F-0E06-766E694FD77A}"/>
                </a:ext>
              </a:extLst>
            </p:cNvPr>
            <p:cNvSpPr txBox="1"/>
            <p:nvPr/>
          </p:nvSpPr>
          <p:spPr>
            <a:xfrm>
              <a:off x="9848586" y="3222952"/>
              <a:ext cx="2355273" cy="30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</a:rPr>
                <a:t>In partnership with</a:t>
              </a:r>
            </a:p>
          </p:txBody>
        </p:sp>
        <p:pic>
          <p:nvPicPr>
            <p:cNvPr id="11" name="Picture 10" descr="A logo with white text and brown squares&#10;&#10;AI-generated content may be incorrect.">
              <a:extLst>
                <a:ext uri="{FF2B5EF4-FFF2-40B4-BE49-F238E27FC236}">
                  <a16:creationId xmlns:a16="http://schemas.microsoft.com/office/drawing/2014/main" id="{CE18FEA9-362E-3C5E-7A7A-3DB61DDC4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5201" y="2451682"/>
              <a:ext cx="810841" cy="785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0188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3CB26-CC14-23B0-7181-2FC14B486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red lines&#10;&#10;Description automatically generated">
            <a:extLst>
              <a:ext uri="{FF2B5EF4-FFF2-40B4-BE49-F238E27FC236}">
                <a16:creationId xmlns:a16="http://schemas.microsoft.com/office/drawing/2014/main" id="{74428004-23C7-E9F1-5879-31F2573302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131931">
            <a:off x="283196" y="343423"/>
            <a:ext cx="2072254" cy="2070760"/>
          </a:xfrm>
          <a:prstGeom prst="ellipse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988873B-1AF1-4472-6758-874E632C70EB}"/>
              </a:ext>
            </a:extLst>
          </p:cNvPr>
          <p:cNvGrpSpPr/>
          <p:nvPr/>
        </p:nvGrpSpPr>
        <p:grpSpPr>
          <a:xfrm>
            <a:off x="909530" y="969002"/>
            <a:ext cx="819585" cy="819582"/>
            <a:chOff x="618100" y="1847744"/>
            <a:chExt cx="775784" cy="775784"/>
          </a:xfrm>
        </p:grpSpPr>
        <p:pic>
          <p:nvPicPr>
            <p:cNvPr id="6" name="Picture 5" descr="A circle with a black background&#10;&#10;AI-generated content may be incorrect.">
              <a:extLst>
                <a:ext uri="{FF2B5EF4-FFF2-40B4-BE49-F238E27FC236}">
                  <a16:creationId xmlns:a16="http://schemas.microsoft.com/office/drawing/2014/main" id="{7F0FFD5E-10CF-2F57-C313-9C7FF9821A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51408">
              <a:off x="618100" y="1847744"/>
              <a:ext cx="775784" cy="77578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F65E535-4791-0054-90FB-6856FA249CFA}"/>
                </a:ext>
              </a:extLst>
            </p:cNvPr>
            <p:cNvSpPr txBox="1"/>
            <p:nvPr/>
          </p:nvSpPr>
          <p:spPr>
            <a:xfrm>
              <a:off x="621919" y="1891984"/>
              <a:ext cx="760193" cy="728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4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FA35826-AD4B-2A49-3BA8-F63C23EBD3DA}"/>
              </a:ext>
            </a:extLst>
          </p:cNvPr>
          <p:cNvGrpSpPr/>
          <p:nvPr/>
        </p:nvGrpSpPr>
        <p:grpSpPr>
          <a:xfrm>
            <a:off x="9921159" y="5136913"/>
            <a:ext cx="1648541" cy="1022587"/>
            <a:chOff x="9848586" y="2451682"/>
            <a:chExt cx="2355273" cy="1460972"/>
          </a:xfrm>
        </p:grpSpPr>
        <p:pic>
          <p:nvPicPr>
            <p:cNvPr id="9" name="Picture 8" descr="A black and orange logo&#10;&#10;AI-generated content may be incorrect.">
              <a:extLst>
                <a:ext uri="{FF2B5EF4-FFF2-40B4-BE49-F238E27FC236}">
                  <a16:creationId xmlns:a16="http://schemas.microsoft.com/office/drawing/2014/main" id="{3B477182-1AF9-57BA-19E7-B703533B7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612" y="3598863"/>
              <a:ext cx="1812301" cy="31379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CCD14DC-B488-E633-F228-6125D1159B39}"/>
                </a:ext>
              </a:extLst>
            </p:cNvPr>
            <p:cNvSpPr txBox="1"/>
            <p:nvPr/>
          </p:nvSpPr>
          <p:spPr>
            <a:xfrm>
              <a:off x="9848586" y="3222952"/>
              <a:ext cx="2355273" cy="30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</a:rPr>
                <a:t>In partnership with</a:t>
              </a:r>
            </a:p>
          </p:txBody>
        </p:sp>
        <p:pic>
          <p:nvPicPr>
            <p:cNvPr id="11" name="Picture 10" descr="A logo with white text and brown squares&#10;&#10;AI-generated content may be incorrect.">
              <a:extLst>
                <a:ext uri="{FF2B5EF4-FFF2-40B4-BE49-F238E27FC236}">
                  <a16:creationId xmlns:a16="http://schemas.microsoft.com/office/drawing/2014/main" id="{71550405-B18D-37C5-41F2-75BD7F09C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5201" y="2451682"/>
              <a:ext cx="810841" cy="785677"/>
            </a:xfrm>
            <a:prstGeom prst="rect">
              <a:avLst/>
            </a:prstGeom>
          </p:spPr>
        </p:pic>
      </p:grpSp>
      <p:sp>
        <p:nvSpPr>
          <p:cNvPr id="12" name="Title 5">
            <a:extLst>
              <a:ext uri="{FF2B5EF4-FFF2-40B4-BE49-F238E27FC236}">
                <a16:creationId xmlns:a16="http://schemas.microsoft.com/office/drawing/2014/main" id="{BCFCE4B2-95B9-FBB0-D929-31EC35A35032}"/>
              </a:ext>
            </a:extLst>
          </p:cNvPr>
          <p:cNvSpPr txBox="1">
            <a:spLocks/>
          </p:cNvSpPr>
          <p:nvPr/>
        </p:nvSpPr>
        <p:spPr>
          <a:xfrm>
            <a:off x="2778779" y="862937"/>
            <a:ext cx="5407959" cy="11669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99213" rtl="0" eaLnBrk="1" latinLnBrk="0" hangingPunct="1">
              <a:spcBef>
                <a:spcPct val="0"/>
              </a:spcBef>
              <a:buNone/>
              <a:defRPr sz="2133" b="1" i="0" kern="100">
                <a:solidFill>
                  <a:schemeClr val="accent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2400" dirty="0">
                <a:solidFill>
                  <a:schemeClr val="bg1">
                    <a:lumMod val="90000"/>
                  </a:schemeClr>
                </a:solidFill>
              </a:rPr>
              <a:t>Implementation in practice: Example Buyer Process</a:t>
            </a:r>
            <a:br>
              <a:rPr lang="en-GB" sz="2400" dirty="0"/>
            </a:br>
            <a:r>
              <a:rPr lang="en-GB" sz="2400" dirty="0">
                <a:solidFill>
                  <a:schemeClr val="bg2"/>
                </a:solidFill>
              </a:rPr>
              <a:t>2024 Pilot: Feedback Loop </a:t>
            </a:r>
            <a:r>
              <a:rPr lang="en-GB" sz="2400" dirty="0" err="1">
                <a:solidFill>
                  <a:schemeClr val="bg2"/>
                </a:solidFill>
              </a:rPr>
              <a:t>Codeframe</a:t>
            </a:r>
            <a:r>
              <a:rPr lang="en-GB" sz="2400" dirty="0">
                <a:solidFill>
                  <a:schemeClr val="bg2"/>
                </a:solidFill>
              </a:rPr>
              <a:t> Integration</a:t>
            </a:r>
          </a:p>
          <a:p>
            <a:endParaRPr lang="en-US" b="0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38D0C-09F6-6363-96ED-B6382364CAAB}"/>
              </a:ext>
            </a:extLst>
          </p:cNvPr>
          <p:cNvSpPr txBox="1"/>
          <p:nvPr/>
        </p:nvSpPr>
        <p:spPr>
          <a:xfrm>
            <a:off x="2778779" y="2578743"/>
            <a:ext cx="6100762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defTabSz="499213">
              <a:spcAft>
                <a:spcPts val="600"/>
              </a:spcAft>
              <a:buClr>
                <a:schemeClr val="bg2"/>
              </a:buClr>
            </a:pPr>
            <a:r>
              <a:rPr lang="en-GB" sz="24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pilot showed the </a:t>
            </a:r>
            <a:r>
              <a:rPr lang="en-GB" sz="2400" b="1" kern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codeframe</a:t>
            </a:r>
            <a:r>
              <a:rPr lang="en-GB" sz="24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could be successfully implemented by buyers and enrich data quality processes.</a:t>
            </a:r>
          </a:p>
          <a:p>
            <a:pPr marL="223833" lvl="2" indent="-223833" defTabSz="499213" fontAlgn="base">
              <a:spcAft>
                <a:spcPts val="600"/>
              </a:spcAft>
              <a:buClr>
                <a:schemeClr val="bg2"/>
              </a:buClr>
              <a:buFont typeface="Arial" pitchFamily="34" charset="0"/>
              <a:buChar char="–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Seamless integration into an online survey: some codes updated automatically in real time, others via manual QC.</a:t>
            </a:r>
          </a:p>
          <a:p>
            <a:pPr marL="223833" lvl="2" indent="-223833" defTabSz="499213" fontAlgn="base">
              <a:spcAft>
                <a:spcPts val="600"/>
              </a:spcAft>
              <a:buClr>
                <a:schemeClr val="bg2"/>
              </a:buClr>
              <a:buFont typeface="Arial" pitchFamily="34" charset="0"/>
              <a:buChar char="–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Enhanced insight into data quality: beyond an overall removal rate (11% in pilot), breakdowns showed duplicates, speeders, fraudulent open-ends, etc.</a:t>
            </a:r>
          </a:p>
          <a:p>
            <a:pPr marL="223833" lvl="2" indent="-223833" defTabSz="499213" fontAlgn="base">
              <a:spcAft>
                <a:spcPts val="600"/>
              </a:spcAft>
              <a:buClr>
                <a:schemeClr val="bg2"/>
              </a:buClr>
              <a:buFont typeface="Arial" pitchFamily="34" charset="0"/>
              <a:buChar char="–"/>
            </a:pP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Actionable outcomes: faster solutions, stronger collaboration with partners, and ability to distinguish survey design errors from participant issues.</a:t>
            </a:r>
            <a:b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5553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D5A2B-F487-E2EE-6994-9E58F0AD7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3F500-A7F6-3BC2-4B5A-CF157A15966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224" y="2349500"/>
            <a:ext cx="2730500" cy="4189412"/>
          </a:xfrm>
        </p:spPr>
        <p:txBody>
          <a:bodyPr/>
          <a:lstStyle/>
          <a:p>
            <a:r>
              <a:rPr lang="en-US" dirty="0"/>
              <a:t>In the pilot study the following process was not tested. But is an example of how a code frame can be successfully implemented to facilitate a feedback loop between buyers &amp; suppliers: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978F0A-5925-6393-CB3D-4CC422A50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36" y="786991"/>
            <a:ext cx="6134380" cy="694353"/>
          </a:xfrm>
        </p:spPr>
        <p:txBody>
          <a:bodyPr>
            <a:normAutofit fontScale="90000"/>
          </a:bodyPr>
          <a:lstStyle/>
          <a:p>
            <a:r>
              <a:rPr lang="en-GB" dirty="0"/>
              <a:t>Implementation in practice: </a:t>
            </a:r>
            <a:br>
              <a:rPr lang="en-GB" dirty="0"/>
            </a:br>
            <a:r>
              <a:rPr lang="en-GB" dirty="0">
                <a:solidFill>
                  <a:schemeClr val="bg2"/>
                </a:solidFill>
              </a:rPr>
              <a:t>Example Supplier Process</a:t>
            </a:r>
            <a:endParaRPr lang="en-GB" noProof="0" dirty="0">
              <a:solidFill>
                <a:schemeClr val="bg2"/>
              </a:solidFill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A82AFB91-6649-7E53-78EC-FA1B99AD3D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9701007"/>
              </p:ext>
            </p:extLst>
          </p:nvPr>
        </p:nvGraphicFramePr>
        <p:xfrm>
          <a:off x="3857625" y="1890712"/>
          <a:ext cx="7858125" cy="4189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3624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E8235-4B40-6948-FA61-1216F2FB0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red lines&#10;&#10;Description automatically generated">
            <a:extLst>
              <a:ext uri="{FF2B5EF4-FFF2-40B4-BE49-F238E27FC236}">
                <a16:creationId xmlns:a16="http://schemas.microsoft.com/office/drawing/2014/main" id="{DBD3E61F-0C8A-9A87-C8BC-9ECA2B1DB1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131931">
            <a:off x="1845567" y="462314"/>
            <a:ext cx="3606770" cy="3604170"/>
          </a:xfrm>
          <a:prstGeom prst="ellipse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7F69BB-E51C-6C6F-7AFE-F16D1B1AC8E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49727" y="2220221"/>
            <a:ext cx="11239500" cy="1757363"/>
          </a:xfrm>
        </p:spPr>
        <p:txBody>
          <a:bodyPr>
            <a:normAutofit/>
          </a:bodyPr>
          <a:lstStyle/>
          <a:p>
            <a:r>
              <a:rPr lang="en-GB" sz="6600" dirty="0">
                <a:solidFill>
                  <a:schemeClr val="bg1"/>
                </a:solidFill>
              </a:rPr>
              <a:t>Future Direction</a:t>
            </a:r>
            <a:endParaRPr lang="en-GB" sz="6600" noProof="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8D22A-94EA-5596-3D2D-ABC8D6BDF3C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949727" y="4066484"/>
            <a:ext cx="5971432" cy="2520950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bg2"/>
                </a:solidFill>
              </a:rPr>
              <a:t>Considerations for future steps</a:t>
            </a:r>
          </a:p>
          <a:p>
            <a:endParaRPr lang="en-GB" sz="4400" noProof="0" dirty="0">
              <a:solidFill>
                <a:schemeClr val="bg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2C3645-D1F2-CFA1-9F5C-339915B2DCD8}"/>
              </a:ext>
            </a:extLst>
          </p:cNvPr>
          <p:cNvGrpSpPr/>
          <p:nvPr/>
        </p:nvGrpSpPr>
        <p:grpSpPr>
          <a:xfrm>
            <a:off x="2935706" y="1454041"/>
            <a:ext cx="1426493" cy="1426493"/>
            <a:chOff x="618100" y="1847744"/>
            <a:chExt cx="775784" cy="775784"/>
          </a:xfrm>
        </p:grpSpPr>
        <p:pic>
          <p:nvPicPr>
            <p:cNvPr id="6" name="Picture 5" descr="A circle with a black background&#10;&#10;AI-generated content may be incorrect.">
              <a:extLst>
                <a:ext uri="{FF2B5EF4-FFF2-40B4-BE49-F238E27FC236}">
                  <a16:creationId xmlns:a16="http://schemas.microsoft.com/office/drawing/2014/main" id="{6B04CF77-CA6C-103A-C107-8D8B00BEA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51408">
              <a:off x="618100" y="1847744"/>
              <a:ext cx="775784" cy="77578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473B04C-C205-926A-C92D-B20BFDC3C912}"/>
                </a:ext>
              </a:extLst>
            </p:cNvPr>
            <p:cNvSpPr txBox="1"/>
            <p:nvPr/>
          </p:nvSpPr>
          <p:spPr>
            <a:xfrm>
              <a:off x="621919" y="1973131"/>
              <a:ext cx="760193" cy="50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5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743FCC9-6BA9-D1B9-1E5E-2A385AF05F01}"/>
              </a:ext>
            </a:extLst>
          </p:cNvPr>
          <p:cNvGrpSpPr/>
          <p:nvPr/>
        </p:nvGrpSpPr>
        <p:grpSpPr>
          <a:xfrm>
            <a:off x="9921159" y="5136913"/>
            <a:ext cx="1648541" cy="1022587"/>
            <a:chOff x="9848586" y="2451682"/>
            <a:chExt cx="2355273" cy="1460972"/>
          </a:xfrm>
        </p:grpSpPr>
        <p:pic>
          <p:nvPicPr>
            <p:cNvPr id="9" name="Picture 8" descr="A black and orange logo&#10;&#10;AI-generated content may be incorrect.">
              <a:extLst>
                <a:ext uri="{FF2B5EF4-FFF2-40B4-BE49-F238E27FC236}">
                  <a16:creationId xmlns:a16="http://schemas.microsoft.com/office/drawing/2014/main" id="{9E7A5930-E49B-9626-8C82-8C4C90471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612" y="3598863"/>
              <a:ext cx="1812301" cy="31379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1FA4E04-8943-0EC4-DE9B-C8CC71C73C01}"/>
                </a:ext>
              </a:extLst>
            </p:cNvPr>
            <p:cNvSpPr txBox="1"/>
            <p:nvPr/>
          </p:nvSpPr>
          <p:spPr>
            <a:xfrm>
              <a:off x="9848586" y="3222952"/>
              <a:ext cx="2355273" cy="30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</a:rPr>
                <a:t>In partnership with</a:t>
              </a:r>
            </a:p>
          </p:txBody>
        </p:sp>
        <p:pic>
          <p:nvPicPr>
            <p:cNvPr id="11" name="Picture 10" descr="A logo with white text and brown squares&#10;&#10;AI-generated content may be incorrect.">
              <a:extLst>
                <a:ext uri="{FF2B5EF4-FFF2-40B4-BE49-F238E27FC236}">
                  <a16:creationId xmlns:a16="http://schemas.microsoft.com/office/drawing/2014/main" id="{0AF97D53-0C5F-213A-10DE-E3B4C1CDF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5201" y="2451682"/>
              <a:ext cx="810841" cy="785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932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3C540-6DE1-BF50-7AB9-32B95CD73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Direction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28A0DC6B-B5AA-8CD4-A7D0-C08EB74F40F0}"/>
              </a:ext>
            </a:extLst>
          </p:cNvPr>
          <p:cNvSpPr/>
          <p:nvPr/>
        </p:nvSpPr>
        <p:spPr>
          <a:xfrm>
            <a:off x="1131156" y="1886767"/>
            <a:ext cx="10913207" cy="1129340"/>
          </a:xfrm>
          <a:prstGeom prst="rightArrow">
            <a:avLst>
              <a:gd name="adj1" fmla="val 100000"/>
              <a:gd name="adj2" fmla="val 6213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24000" tIns="0" bIns="0" anchor="t"/>
          <a:lstStyle/>
          <a:p>
            <a:endParaRPr lang="en-US"/>
          </a:p>
        </p:txBody>
      </p:sp>
      <p:sp>
        <p:nvSpPr>
          <p:cNvPr id="22" name="Right Arrow 4">
            <a:extLst>
              <a:ext uri="{FF2B5EF4-FFF2-40B4-BE49-F238E27FC236}">
                <a16:creationId xmlns:a16="http://schemas.microsoft.com/office/drawing/2014/main" id="{D6A40BE3-F050-73BE-C8A6-F8C6DCEC2B68}"/>
              </a:ext>
            </a:extLst>
          </p:cNvPr>
          <p:cNvSpPr txBox="1"/>
          <p:nvPr/>
        </p:nvSpPr>
        <p:spPr>
          <a:xfrm>
            <a:off x="1045538" y="2281437"/>
            <a:ext cx="10515862" cy="56467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24000" tIns="0" rIns="254000" bIns="0" numCol="1" spcCol="1270" anchor="t" anchorCtr="0">
            <a:noAutofit/>
          </a:bodyPr>
          <a:lstStyle/>
          <a:p>
            <a:pPr marL="0" lvl="0" indent="0" algn="l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700" b="1" kern="1200" dirty="0">
                <a:solidFill>
                  <a:srgbClr val="FFFFFF"/>
                </a:solidFill>
              </a:rPr>
              <a:t>Adoption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2153AFB-D575-C47F-369B-D27CE8E6CBD9}"/>
              </a:ext>
            </a:extLst>
          </p:cNvPr>
          <p:cNvGrpSpPr/>
          <p:nvPr/>
        </p:nvGrpSpPr>
        <p:grpSpPr>
          <a:xfrm>
            <a:off x="4380325" y="2468338"/>
            <a:ext cx="7368058" cy="1129339"/>
            <a:chOff x="2655648" y="1348024"/>
            <a:chExt cx="8271848" cy="1412847"/>
          </a:xfrm>
        </p:grpSpPr>
        <p:sp>
          <p:nvSpPr>
            <p:cNvPr id="17" name="Right Arrow 16">
              <a:extLst>
                <a:ext uri="{FF2B5EF4-FFF2-40B4-BE49-F238E27FC236}">
                  <a16:creationId xmlns:a16="http://schemas.microsoft.com/office/drawing/2014/main" id="{FC18C834-185A-30CB-439C-2487414442CC}"/>
                </a:ext>
              </a:extLst>
            </p:cNvPr>
            <p:cNvSpPr/>
            <p:nvPr/>
          </p:nvSpPr>
          <p:spPr>
            <a:xfrm>
              <a:off x="2655648" y="1348024"/>
              <a:ext cx="8271848" cy="1412847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010326"/>
                <a:satOff val="2352"/>
                <a:lumOff val="-9606"/>
                <a:alphaOff val="0"/>
              </a:schemeClr>
            </a:fillRef>
            <a:effectRef idx="0">
              <a:schemeClr val="accent4">
                <a:hueOff val="5010326"/>
                <a:satOff val="2352"/>
                <a:lumOff val="-9606"/>
                <a:alphaOff val="0"/>
              </a:schemeClr>
            </a:effectRef>
            <a:fontRef idx="minor">
              <a:schemeClr val="lt1"/>
            </a:fontRef>
          </p:style>
          <p:txBody>
            <a:bodyPr lIns="324000" tIns="0" bIns="0" anchor="t"/>
            <a:lstStyle/>
            <a:p>
              <a:endParaRPr lang="en-US"/>
            </a:p>
          </p:txBody>
        </p:sp>
        <p:sp>
          <p:nvSpPr>
            <p:cNvPr id="18" name="Right Arrow 8">
              <a:extLst>
                <a:ext uri="{FF2B5EF4-FFF2-40B4-BE49-F238E27FC236}">
                  <a16:creationId xmlns:a16="http://schemas.microsoft.com/office/drawing/2014/main" id="{64AA6416-486C-B0CD-90BC-9439C2E026C4}"/>
                </a:ext>
              </a:extLst>
            </p:cNvPr>
            <p:cNvSpPr txBox="1"/>
            <p:nvPr/>
          </p:nvSpPr>
          <p:spPr>
            <a:xfrm>
              <a:off x="2655648" y="1880570"/>
              <a:ext cx="3009670" cy="706423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4000" tIns="0" rIns="254000" bIns="0" numCol="1" spcCol="1270" anchor="t" anchorCtr="0">
              <a:noAutofit/>
            </a:bodyPr>
            <a:lstStyle/>
            <a:p>
              <a:pPr marL="0" lvl="0" indent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700" b="1" kern="1200" dirty="0"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BD4EF74-331E-22E5-C8B2-4F91B0F24C64}"/>
              </a:ext>
            </a:extLst>
          </p:cNvPr>
          <p:cNvGrpSpPr/>
          <p:nvPr/>
        </p:nvGrpSpPr>
        <p:grpSpPr>
          <a:xfrm>
            <a:off x="7634717" y="3101408"/>
            <a:ext cx="3876743" cy="1129339"/>
            <a:chOff x="5975869" y="1818973"/>
            <a:chExt cx="4923050" cy="1412847"/>
          </a:xfrm>
        </p:grpSpPr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6668EEDB-2BC7-130C-0C18-FA6210D7C424}"/>
                </a:ext>
              </a:extLst>
            </p:cNvPr>
            <p:cNvSpPr/>
            <p:nvPr/>
          </p:nvSpPr>
          <p:spPr>
            <a:xfrm>
              <a:off x="5975869" y="1818973"/>
              <a:ext cx="4923050" cy="1412847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020652"/>
                <a:satOff val="4705"/>
                <a:lumOff val="-19213"/>
                <a:alphaOff val="0"/>
              </a:schemeClr>
            </a:fillRef>
            <a:effectRef idx="0">
              <a:schemeClr val="accent4">
                <a:hueOff val="10020652"/>
                <a:satOff val="4705"/>
                <a:lumOff val="-19213"/>
                <a:alphaOff val="0"/>
              </a:schemeClr>
            </a:effectRef>
            <a:fontRef idx="minor">
              <a:schemeClr val="lt1"/>
            </a:fontRef>
          </p:style>
          <p:txBody>
            <a:bodyPr lIns="324000" tIns="0" bIns="0" anchor="t"/>
            <a:lstStyle/>
            <a:p>
              <a:endParaRPr lang="en-US"/>
            </a:p>
          </p:txBody>
        </p:sp>
        <p:sp>
          <p:nvSpPr>
            <p:cNvPr id="14" name="Right Arrow 12">
              <a:extLst>
                <a:ext uri="{FF2B5EF4-FFF2-40B4-BE49-F238E27FC236}">
                  <a16:creationId xmlns:a16="http://schemas.microsoft.com/office/drawing/2014/main" id="{D9B29D96-8693-F6A6-E349-ED029C38C993}"/>
                </a:ext>
              </a:extLst>
            </p:cNvPr>
            <p:cNvSpPr txBox="1"/>
            <p:nvPr/>
          </p:nvSpPr>
          <p:spPr>
            <a:xfrm>
              <a:off x="5975869" y="2172185"/>
              <a:ext cx="3372005" cy="706423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4000" tIns="0" rIns="254000" bIns="0" numCol="1" spcCol="1270" anchor="t" anchorCtr="0">
              <a:noAutofit/>
            </a:bodyPr>
            <a:lstStyle/>
            <a:p>
              <a:pPr marL="0" lvl="0" indent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700" b="1" kern="1200" dirty="0">
                  <a:latin typeface="Arial" panose="020B0604020202020204" pitchFamily="34" charset="0"/>
                  <a:cs typeface="Arial" panose="020B0604020202020204" pitchFamily="34" charset="0"/>
                </a:rPr>
                <a:t>Expansion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DA6822A-0DF2-41C7-CBD0-F4A294B65F8E}"/>
              </a:ext>
            </a:extLst>
          </p:cNvPr>
          <p:cNvSpPr txBox="1"/>
          <p:nvPr/>
        </p:nvSpPr>
        <p:spPr>
          <a:xfrm>
            <a:off x="4567308" y="3880012"/>
            <a:ext cx="2662167" cy="272166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2870" tIns="102870" rIns="102870" bIns="102870" numCol="1" spcCol="1270" anchor="t" anchorCtr="0">
            <a:noAutofit/>
          </a:bodyPr>
          <a:lstStyle/>
          <a:p>
            <a:pPr marL="0" lvl="0" indent="0" algn="l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 guidance on how to use the code frame and fairly remove respondents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5CA46C-389A-D245-549A-FA5BA2303085}"/>
              </a:ext>
            </a:extLst>
          </p:cNvPr>
          <p:cNvSpPr txBox="1"/>
          <p:nvPr/>
        </p:nvSpPr>
        <p:spPr>
          <a:xfrm>
            <a:off x="1262520" y="3277225"/>
            <a:ext cx="26596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b="1" kern="1200" dirty="0">
                <a:latin typeface="Arial" panose="020B0604020202020204" pitchFamily="34" charset="0"/>
                <a:cs typeface="Arial" panose="020B0604020202020204" pitchFamily="34" charset="0"/>
              </a:rPr>
              <a:t>Encourage the industry to implement the code frame and provide feedback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6139B27-B9C0-1DC9-CCB2-D4720E805724}"/>
              </a:ext>
            </a:extLst>
          </p:cNvPr>
          <p:cNvSpPr/>
          <p:nvPr/>
        </p:nvSpPr>
        <p:spPr>
          <a:xfrm>
            <a:off x="944173" y="1886767"/>
            <a:ext cx="202731" cy="44854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188447-62B7-E9EC-F567-85E0653E7BC7}"/>
              </a:ext>
            </a:extLst>
          </p:cNvPr>
          <p:cNvSpPr/>
          <p:nvPr/>
        </p:nvSpPr>
        <p:spPr>
          <a:xfrm>
            <a:off x="4177594" y="2470701"/>
            <a:ext cx="202731" cy="38986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B41250F-D8EC-374D-DDC8-AB274EDE1867}"/>
              </a:ext>
            </a:extLst>
          </p:cNvPr>
          <p:cNvSpPr txBox="1"/>
          <p:nvPr/>
        </p:nvSpPr>
        <p:spPr>
          <a:xfrm>
            <a:off x="7868724" y="4488638"/>
            <a:ext cx="30184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001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Explore how the feedback loop process and code frame can be enhanced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932825F-95B2-DAD4-2FEE-F4B052060AAD}"/>
              </a:ext>
            </a:extLst>
          </p:cNvPr>
          <p:cNvSpPr/>
          <p:nvPr/>
        </p:nvSpPr>
        <p:spPr>
          <a:xfrm>
            <a:off x="7447734" y="3101408"/>
            <a:ext cx="202731" cy="3265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64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3BADF7-0040-DA45-9FCC-4A79D77304E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75024" y="4138613"/>
            <a:ext cx="2459428" cy="1565275"/>
          </a:xfrm>
        </p:spPr>
        <p:txBody>
          <a:bodyPr>
            <a:noAutofit/>
          </a:bodyPr>
          <a:lstStyle/>
          <a:p>
            <a:r>
              <a:rPr lang="en-GB" sz="2000" noProof="0" dirty="0">
                <a:solidFill>
                  <a:schemeClr val="bg1"/>
                </a:solidFill>
              </a:rPr>
              <a:t>A look at why the industry needs this standardisation</a:t>
            </a:r>
          </a:p>
          <a:p>
            <a:endParaRPr lang="en-GB" sz="2000" noProof="0" dirty="0">
              <a:solidFill>
                <a:schemeClr val="bg1"/>
              </a:solidFill>
            </a:endParaRPr>
          </a:p>
          <a:p>
            <a:endParaRPr lang="en-GB" sz="2000" noProof="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E3E56-8178-C648-8D7D-5D0E90B22DB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9965" y="4138612"/>
            <a:ext cx="2459428" cy="270510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The feedback loop code frame and intended purpose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ABB4F-C134-374E-97D8-7112DB89A9A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718684" y="4152900"/>
            <a:ext cx="2360749" cy="270510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Outcome of testing the code frame on a real project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1004FA-BB86-E94E-9FD3-41377F4473B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75023" y="3509966"/>
            <a:ext cx="2562225" cy="619125"/>
          </a:xfrm>
        </p:spPr>
        <p:txBody>
          <a:bodyPr anchor="b">
            <a:normAutofit/>
          </a:bodyPr>
          <a:lstStyle/>
          <a:p>
            <a:r>
              <a:rPr lang="en-GB" sz="2400" noProof="0" dirty="0">
                <a:solidFill>
                  <a:schemeClr val="bg2"/>
                </a:solidFill>
              </a:rPr>
              <a:t>Background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44FC55-F091-724B-B396-16161F9C766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417821" y="3519487"/>
            <a:ext cx="3256756" cy="619125"/>
          </a:xfrm>
        </p:spPr>
        <p:txBody>
          <a:bodyPr anchor="b">
            <a:noAutofit/>
          </a:bodyPr>
          <a:lstStyle/>
          <a:p>
            <a:r>
              <a:rPr lang="en-GB" sz="2400" dirty="0">
                <a:solidFill>
                  <a:schemeClr val="bg2"/>
                </a:solidFill>
              </a:rPr>
              <a:t>The Feedback Loop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CCB394D-A7E5-A54E-BCA8-15D8E687F4F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754525" y="3533775"/>
            <a:ext cx="2562225" cy="619125"/>
          </a:xfrm>
        </p:spPr>
        <p:txBody>
          <a:bodyPr anchor="b">
            <a:normAutofit/>
          </a:bodyPr>
          <a:lstStyle/>
          <a:p>
            <a:r>
              <a:rPr lang="en-GB" sz="2400" dirty="0">
                <a:solidFill>
                  <a:schemeClr val="bg2"/>
                </a:solidFill>
              </a:rPr>
              <a:t>Pilot Test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FFFFC0BB-C575-9BAE-FAD8-98F98D6BEB3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532085" y="4152900"/>
            <a:ext cx="2239172" cy="270510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Considerations for future steps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732CECF-D609-1F42-497B-13C2F91B872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532085" y="3698876"/>
            <a:ext cx="3413123" cy="619125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chemeClr val="bg2"/>
                </a:solidFill>
              </a:rPr>
              <a:t>Future Direction</a:t>
            </a:r>
          </a:p>
        </p:txBody>
      </p:sp>
      <p:pic>
        <p:nvPicPr>
          <p:cNvPr id="10" name="Picture 9" descr="A circle with a black background&#10;&#10;AI-generated content may be incorrect.">
            <a:extLst>
              <a:ext uri="{FF2B5EF4-FFF2-40B4-BE49-F238E27FC236}">
                <a16:creationId xmlns:a16="http://schemas.microsoft.com/office/drawing/2014/main" id="{31C5ECB6-D7FC-48AA-B3C5-62A0F56DE4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1408">
            <a:off x="585601" y="2172341"/>
            <a:ext cx="1426493" cy="14264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AC5B5A-EE54-5D64-93D5-347CE37ED672}"/>
              </a:ext>
            </a:extLst>
          </p:cNvPr>
          <p:cNvSpPr txBox="1"/>
          <p:nvPr/>
        </p:nvSpPr>
        <p:spPr>
          <a:xfrm>
            <a:off x="592623" y="2402900"/>
            <a:ext cx="1397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9B615AA-EEBC-5022-82FE-D427AAC28FF6}"/>
              </a:ext>
            </a:extLst>
          </p:cNvPr>
          <p:cNvGrpSpPr/>
          <p:nvPr/>
        </p:nvGrpSpPr>
        <p:grpSpPr>
          <a:xfrm>
            <a:off x="3341617" y="2172340"/>
            <a:ext cx="1426493" cy="1426493"/>
            <a:chOff x="618100" y="1847744"/>
            <a:chExt cx="775784" cy="775784"/>
          </a:xfrm>
        </p:grpSpPr>
        <p:pic>
          <p:nvPicPr>
            <p:cNvPr id="16" name="Picture 15" descr="A circle with a black background&#10;&#10;AI-generated content may be incorrect.">
              <a:extLst>
                <a:ext uri="{FF2B5EF4-FFF2-40B4-BE49-F238E27FC236}">
                  <a16:creationId xmlns:a16="http://schemas.microsoft.com/office/drawing/2014/main" id="{90FFBFFE-1E10-924F-65B7-AE42C33316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51408">
              <a:off x="618100" y="1847744"/>
              <a:ext cx="775784" cy="77578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2A1DA31-2C2C-914B-22BF-8D87B0428DC1}"/>
                </a:ext>
              </a:extLst>
            </p:cNvPr>
            <p:cNvSpPr txBox="1"/>
            <p:nvPr/>
          </p:nvSpPr>
          <p:spPr>
            <a:xfrm>
              <a:off x="621919" y="1964407"/>
              <a:ext cx="760193" cy="50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5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59A99E-8AFF-64C7-4FE7-2384E4B29150}"/>
              </a:ext>
            </a:extLst>
          </p:cNvPr>
          <p:cNvGrpSpPr/>
          <p:nvPr/>
        </p:nvGrpSpPr>
        <p:grpSpPr>
          <a:xfrm>
            <a:off x="6573302" y="2132346"/>
            <a:ext cx="1426493" cy="1426493"/>
            <a:chOff x="618100" y="1847744"/>
            <a:chExt cx="775784" cy="775784"/>
          </a:xfrm>
        </p:grpSpPr>
        <p:pic>
          <p:nvPicPr>
            <p:cNvPr id="19" name="Picture 18" descr="A circle with a black background&#10;&#10;AI-generated content may be incorrect.">
              <a:extLst>
                <a:ext uri="{FF2B5EF4-FFF2-40B4-BE49-F238E27FC236}">
                  <a16:creationId xmlns:a16="http://schemas.microsoft.com/office/drawing/2014/main" id="{4AE12299-E1F3-CD2E-BC34-0CF968044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51408">
              <a:off x="618100" y="1847744"/>
              <a:ext cx="775784" cy="775784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49166B2-AA9F-4538-3032-4FB40383EE7B}"/>
                </a:ext>
              </a:extLst>
            </p:cNvPr>
            <p:cNvSpPr txBox="1"/>
            <p:nvPr/>
          </p:nvSpPr>
          <p:spPr>
            <a:xfrm>
              <a:off x="621919" y="1964407"/>
              <a:ext cx="760193" cy="50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5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8B8FEA0-6752-E249-8A0C-23811A5AB278}"/>
              </a:ext>
            </a:extLst>
          </p:cNvPr>
          <p:cNvGrpSpPr/>
          <p:nvPr/>
        </p:nvGrpSpPr>
        <p:grpSpPr>
          <a:xfrm>
            <a:off x="9388191" y="2172339"/>
            <a:ext cx="1426493" cy="1426493"/>
            <a:chOff x="618100" y="1847744"/>
            <a:chExt cx="775784" cy="775784"/>
          </a:xfrm>
        </p:grpSpPr>
        <p:pic>
          <p:nvPicPr>
            <p:cNvPr id="22" name="Picture 21" descr="A circle with a black background&#10;&#10;AI-generated content may be incorrect.">
              <a:extLst>
                <a:ext uri="{FF2B5EF4-FFF2-40B4-BE49-F238E27FC236}">
                  <a16:creationId xmlns:a16="http://schemas.microsoft.com/office/drawing/2014/main" id="{3845167C-FA60-8882-E365-41C448D2DE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51408">
              <a:off x="618100" y="1847744"/>
              <a:ext cx="775784" cy="775784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C663DE4-4BB0-3F06-6F15-BC1E670F0637}"/>
                </a:ext>
              </a:extLst>
            </p:cNvPr>
            <p:cNvSpPr txBox="1"/>
            <p:nvPr/>
          </p:nvSpPr>
          <p:spPr>
            <a:xfrm>
              <a:off x="621919" y="1964407"/>
              <a:ext cx="760193" cy="50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5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15810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red lines&#10;&#10;Description automatically generated">
            <a:extLst>
              <a:ext uri="{FF2B5EF4-FFF2-40B4-BE49-F238E27FC236}">
                <a16:creationId xmlns:a16="http://schemas.microsoft.com/office/drawing/2014/main" id="{51A21029-125C-E05B-0070-FFFBC9DD1A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131931">
            <a:off x="1845567" y="462314"/>
            <a:ext cx="3606770" cy="3604170"/>
          </a:xfrm>
          <a:prstGeom prst="ellipse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12E993-9B76-2063-D204-D3229041720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49727" y="2220221"/>
            <a:ext cx="11239500" cy="1757363"/>
          </a:xfrm>
        </p:spPr>
        <p:txBody>
          <a:bodyPr>
            <a:normAutofit/>
          </a:bodyPr>
          <a:lstStyle/>
          <a:p>
            <a:r>
              <a:rPr lang="en-GB" sz="6600" noProof="0" dirty="0">
                <a:solidFill>
                  <a:schemeClr val="bg1"/>
                </a:solidFill>
              </a:rPr>
              <a:t>Background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C74258-9227-3F3F-476E-49744BFCA03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949727" y="4066484"/>
            <a:ext cx="4796589" cy="2520950"/>
          </a:xfrm>
        </p:spPr>
        <p:txBody>
          <a:bodyPr>
            <a:normAutofit/>
          </a:bodyPr>
          <a:lstStyle/>
          <a:p>
            <a:r>
              <a:rPr lang="en-GB" sz="2800" noProof="0" dirty="0">
                <a:solidFill>
                  <a:schemeClr val="bg2"/>
                </a:solidFill>
              </a:rPr>
              <a:t>A look at why the industry needs this standardisation</a:t>
            </a:r>
          </a:p>
          <a:p>
            <a:endParaRPr lang="en-GB" sz="4400" noProof="0" dirty="0">
              <a:solidFill>
                <a:schemeClr val="bg2"/>
              </a:solidFill>
            </a:endParaRPr>
          </a:p>
        </p:txBody>
      </p:sp>
      <p:pic>
        <p:nvPicPr>
          <p:cNvPr id="6" name="Picture 5" descr="A circle with a black background&#10;&#10;AI-generated content may be incorrect.">
            <a:extLst>
              <a:ext uri="{FF2B5EF4-FFF2-40B4-BE49-F238E27FC236}">
                <a16:creationId xmlns:a16="http://schemas.microsoft.com/office/drawing/2014/main" id="{F5AC1F5F-5237-F8DF-95B3-04DF4641FA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1408">
            <a:off x="2935706" y="1454041"/>
            <a:ext cx="1426493" cy="14264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305596-11EE-314F-B74A-13AF529B1667}"/>
              </a:ext>
            </a:extLst>
          </p:cNvPr>
          <p:cNvSpPr txBox="1"/>
          <p:nvPr/>
        </p:nvSpPr>
        <p:spPr>
          <a:xfrm>
            <a:off x="2942728" y="1684600"/>
            <a:ext cx="1397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EF5F060-0823-62F0-388A-F9B5138EB9D1}"/>
              </a:ext>
            </a:extLst>
          </p:cNvPr>
          <p:cNvGrpSpPr/>
          <p:nvPr/>
        </p:nvGrpSpPr>
        <p:grpSpPr>
          <a:xfrm>
            <a:off x="9921159" y="5136913"/>
            <a:ext cx="1648541" cy="1022587"/>
            <a:chOff x="9848586" y="2451682"/>
            <a:chExt cx="2355273" cy="1460972"/>
          </a:xfrm>
        </p:grpSpPr>
        <p:pic>
          <p:nvPicPr>
            <p:cNvPr id="10" name="Picture 9" descr="A black and orange logo&#10;&#10;AI-generated content may be incorrect.">
              <a:extLst>
                <a:ext uri="{FF2B5EF4-FFF2-40B4-BE49-F238E27FC236}">
                  <a16:creationId xmlns:a16="http://schemas.microsoft.com/office/drawing/2014/main" id="{BD55E941-715C-3AFF-11F1-6993CC6F5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612" y="3598863"/>
              <a:ext cx="1812301" cy="31379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4602891-CCBA-7488-AD9E-7CE41CBD8608}"/>
                </a:ext>
              </a:extLst>
            </p:cNvPr>
            <p:cNvSpPr txBox="1"/>
            <p:nvPr/>
          </p:nvSpPr>
          <p:spPr>
            <a:xfrm>
              <a:off x="9848586" y="3222952"/>
              <a:ext cx="2355273" cy="30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</a:rPr>
                <a:t>In partnership with</a:t>
              </a:r>
            </a:p>
          </p:txBody>
        </p:sp>
        <p:pic>
          <p:nvPicPr>
            <p:cNvPr id="12" name="Picture 11" descr="A logo with white text and brown squares&#10;&#10;AI-generated content may be incorrect.">
              <a:extLst>
                <a:ext uri="{FF2B5EF4-FFF2-40B4-BE49-F238E27FC236}">
                  <a16:creationId xmlns:a16="http://schemas.microsoft.com/office/drawing/2014/main" id="{E9500C5D-6907-D310-100D-D2B72155A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5201" y="2451682"/>
              <a:ext cx="810841" cy="785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17610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89B68-5B58-C1EC-0823-E57A2F765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889FB-8C0D-0827-4D0C-7D881CD8A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446" y="916408"/>
            <a:ext cx="2400269" cy="4341393"/>
          </a:xfrm>
        </p:spPr>
        <p:txBody>
          <a:bodyPr>
            <a:normAutofit/>
          </a:bodyPr>
          <a:lstStyle/>
          <a:p>
            <a:r>
              <a:rPr lang="en-GB" noProof="0" dirty="0"/>
              <a:t>Data Quality is a Shared Responsibility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1C79A-1A28-69DB-43F0-60279CF76DA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68799" y="889000"/>
            <a:ext cx="5564095" cy="547846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670" b="1" noProof="0" dirty="0"/>
              <a:t>As an industry, we're committed to a collaborative approach to enhance data quality</a:t>
            </a:r>
            <a:br>
              <a:rPr lang="en-GB" b="1" dirty="0"/>
            </a:br>
            <a:endParaRPr lang="en-GB" b="1" noProof="0" dirty="0"/>
          </a:p>
          <a:p>
            <a:pPr lvl="1"/>
            <a:r>
              <a:rPr lang="en-GB" sz="1600" noProof="0" dirty="0"/>
              <a:t>The GDQ data quality pledge advocates a framework to deliver:</a:t>
            </a:r>
            <a:endParaRPr lang="en-GB" sz="1600" dirty="0"/>
          </a:p>
          <a:p>
            <a:pPr lvl="2"/>
            <a:r>
              <a:rPr lang="en-GB" sz="1600" noProof="0" dirty="0"/>
              <a:t>Transparency across the industry</a:t>
            </a:r>
          </a:p>
          <a:p>
            <a:pPr lvl="2"/>
            <a:r>
              <a:rPr lang="en-GB" sz="1600" noProof="0" dirty="0"/>
              <a:t>Rigour in our standards </a:t>
            </a:r>
          </a:p>
          <a:p>
            <a:pPr lvl="2"/>
            <a:r>
              <a:rPr lang="en-GB" sz="1600" noProof="0" dirty="0"/>
              <a:t>Education to give us a shared understanding of how we approach data quality</a:t>
            </a:r>
          </a:p>
          <a:p>
            <a:pPr lvl="1"/>
            <a:r>
              <a:rPr lang="en-GB" sz="1600" noProof="0" dirty="0"/>
              <a:t>To address data </a:t>
            </a:r>
            <a:r>
              <a:rPr lang="en-GB" sz="1600" dirty="0"/>
              <a:t>quality issues </a:t>
            </a:r>
            <a:r>
              <a:rPr lang="en-GB" sz="1600" noProof="0" dirty="0"/>
              <a:t>collaboratively, a need has emerged to adopt a shared approach to categorising those issues, building a more complete quality picture</a:t>
            </a:r>
          </a:p>
          <a:p>
            <a:pPr lvl="1"/>
            <a:r>
              <a:rPr lang="en-GB" sz="1600" dirty="0"/>
              <a:t>This led to the idea of an industry-wide feedback loop delivered through a code frame</a:t>
            </a:r>
          </a:p>
          <a:p>
            <a:pPr lvl="1"/>
            <a:r>
              <a:rPr lang="en-GB" sz="1600" dirty="0"/>
              <a:t>This is applicable for online quantitative projects where sample has been purchased from a 3rd party sample provider</a:t>
            </a:r>
            <a:endParaRPr lang="en-GB" sz="1600" noProof="0" dirty="0"/>
          </a:p>
          <a:p>
            <a:pPr lvl="1"/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18321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20AE69-2D0C-4FC6-4487-9664D3173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414CE-7F23-4BA3-4010-958018540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224" y="787400"/>
            <a:ext cx="7559675" cy="693738"/>
          </a:xfrm>
        </p:spPr>
        <p:txBody>
          <a:bodyPr>
            <a:noAutofit/>
          </a:bodyPr>
          <a:lstStyle/>
          <a:p>
            <a:r>
              <a:rPr lang="en-GB" noProof="0" dirty="0"/>
              <a:t>Where does the Feedback Loop fit in? </a:t>
            </a:r>
            <a:br>
              <a:rPr lang="en-GB" noProof="0" dirty="0"/>
            </a:br>
            <a:r>
              <a:rPr lang="en-GB" noProof="0" dirty="0">
                <a:solidFill>
                  <a:schemeClr val="bg2"/>
                </a:solidFill>
              </a:rPr>
              <a:t>The Global Data Quality Tool Kit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EDD05FA-0E32-FF20-9A78-F87676FEF54A}"/>
              </a:ext>
            </a:extLst>
          </p:cNvPr>
          <p:cNvSpPr/>
          <p:nvPr/>
        </p:nvSpPr>
        <p:spPr>
          <a:xfrm>
            <a:off x="703037" y="3383191"/>
            <a:ext cx="2104571" cy="2939143"/>
          </a:xfrm>
          <a:prstGeom prst="round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GDQ Online Participant Ecosystem</a:t>
            </a:r>
          </a:p>
          <a:p>
            <a:endParaRPr lang="en-GB" sz="1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the complexities of the sample ecosystem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396964F-2D8E-AF2B-FF05-FBC2B37BBE46}"/>
              </a:ext>
            </a:extLst>
          </p:cNvPr>
          <p:cNvSpPr/>
          <p:nvPr/>
        </p:nvSpPr>
        <p:spPr>
          <a:xfrm>
            <a:off x="5209723" y="3383191"/>
            <a:ext cx="2104571" cy="2939143"/>
          </a:xfrm>
          <a:prstGeom prst="round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GDQ</a:t>
            </a:r>
          </a:p>
          <a:p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Glossary</a:t>
            </a:r>
          </a:p>
          <a:p>
            <a:endParaRPr lang="en-GB" sz="1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shared language to talk about data quality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7908741-AE7B-C85B-FFA8-2FFC4C619B32}"/>
              </a:ext>
            </a:extLst>
          </p:cNvPr>
          <p:cNvSpPr/>
          <p:nvPr/>
        </p:nvSpPr>
        <p:spPr>
          <a:xfrm>
            <a:off x="2996294" y="3383191"/>
            <a:ext cx="2104571" cy="2939143"/>
          </a:xfrm>
          <a:prstGeom prst="round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GDQ Transparency Checklist </a:t>
            </a:r>
          </a:p>
          <a:p>
            <a:endParaRPr lang="en-GB" sz="1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Guidance for buyers to understand sample sources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3D7A057-1981-C2D3-5476-3BB3C037ACDB}"/>
              </a:ext>
            </a:extLst>
          </p:cNvPr>
          <p:cNvSpPr/>
          <p:nvPr/>
        </p:nvSpPr>
        <p:spPr>
          <a:xfrm>
            <a:off x="9796238" y="3383191"/>
            <a:ext cx="2104571" cy="2939143"/>
          </a:xfrm>
          <a:prstGeom prst="round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GDQ Internal Approaches</a:t>
            </a:r>
          </a:p>
          <a:p>
            <a:endParaRPr lang="en-GB" sz="1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Guidance for research practitioners to identify, classify and address data quality issues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75C2C86-86E0-5464-0434-D6A5DC4B77D3}"/>
              </a:ext>
            </a:extLst>
          </p:cNvPr>
          <p:cNvSpPr/>
          <p:nvPr/>
        </p:nvSpPr>
        <p:spPr>
          <a:xfrm>
            <a:off x="7473952" y="3383191"/>
            <a:ext cx="2104571" cy="2939143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GDQ Feedback Loop </a:t>
            </a:r>
            <a:r>
              <a:rPr lang="en-GB" sz="1600" b="1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Codeframe</a:t>
            </a:r>
            <a:endParaRPr lang="en-GB" sz="16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to categorise and feedback data quality issues from buyer to supplier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6D826E-7CE2-1A54-9E00-90B3B3F87733}"/>
              </a:ext>
            </a:extLst>
          </p:cNvPr>
          <p:cNvSpPr txBox="1"/>
          <p:nvPr/>
        </p:nvSpPr>
        <p:spPr>
          <a:xfrm>
            <a:off x="2167860" y="2158982"/>
            <a:ext cx="14867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Understanding the sample universe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513CD354-9C3E-7209-B328-79BBC4CBF7DE}"/>
              </a:ext>
            </a:extLst>
          </p:cNvPr>
          <p:cNvSpPr/>
          <p:nvPr/>
        </p:nvSpPr>
        <p:spPr>
          <a:xfrm rot="16200000">
            <a:off x="2702379" y="979494"/>
            <a:ext cx="399144" cy="4397828"/>
          </a:xfrm>
          <a:prstGeom prst="rightBrace">
            <a:avLst>
              <a:gd name="adj1" fmla="val 108559"/>
              <a:gd name="adj2" fmla="val 50000"/>
            </a:avLst>
          </a:prstGeom>
          <a:ln w="317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D3939E-76B9-B138-5EAD-443BE6058699}"/>
              </a:ext>
            </a:extLst>
          </p:cNvPr>
          <p:cNvSpPr txBox="1"/>
          <p:nvPr/>
        </p:nvSpPr>
        <p:spPr>
          <a:xfrm>
            <a:off x="5763783" y="2195270"/>
            <a:ext cx="31881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Framework to understand and discuss data quality issues – a foundational understanding 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C326AE05-CA9A-A7B4-D151-809690C0A264}"/>
              </a:ext>
            </a:extLst>
          </p:cNvPr>
          <p:cNvSpPr/>
          <p:nvPr/>
        </p:nvSpPr>
        <p:spPr>
          <a:xfrm rot="16200000">
            <a:off x="7176410" y="1034148"/>
            <a:ext cx="362857" cy="4296230"/>
          </a:xfrm>
          <a:prstGeom prst="rightBrace">
            <a:avLst>
              <a:gd name="adj1" fmla="val 138270"/>
              <a:gd name="adj2" fmla="val 50000"/>
            </a:avLst>
          </a:prstGeom>
          <a:ln w="317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EBCE7B-08E8-44CE-E19D-F90F3F445FB2}"/>
              </a:ext>
            </a:extLst>
          </p:cNvPr>
          <p:cNvSpPr txBox="1"/>
          <p:nvPr/>
        </p:nvSpPr>
        <p:spPr>
          <a:xfrm>
            <a:off x="9705297" y="2195270"/>
            <a:ext cx="22061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Defining a holistic approach to tackling data quality issues 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9265C8F1-22B0-10F3-1669-609D15141ACC}"/>
              </a:ext>
            </a:extLst>
          </p:cNvPr>
          <p:cNvSpPr/>
          <p:nvPr/>
        </p:nvSpPr>
        <p:spPr>
          <a:xfrm rot="16200000">
            <a:off x="10642828" y="2210692"/>
            <a:ext cx="362857" cy="1960332"/>
          </a:xfrm>
          <a:prstGeom prst="rightBrace">
            <a:avLst>
              <a:gd name="adj1" fmla="val 138270"/>
              <a:gd name="adj2" fmla="val 50000"/>
            </a:avLst>
          </a:prstGeom>
          <a:ln w="317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256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0EDCE6-9351-B139-BEBB-2787A992B12A}"/>
              </a:ext>
            </a:extLst>
          </p:cNvPr>
          <p:cNvSpPr txBox="1"/>
          <p:nvPr/>
        </p:nvSpPr>
        <p:spPr>
          <a:xfrm>
            <a:off x="712785" y="1898630"/>
            <a:ext cx="1869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66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Supplier Understanding of Data Quality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05E05A-C7BB-1825-59DE-564A2A6D7A77}"/>
              </a:ext>
            </a:extLst>
          </p:cNvPr>
          <p:cNvSpPr txBox="1"/>
          <p:nvPr/>
        </p:nvSpPr>
        <p:spPr>
          <a:xfrm>
            <a:off x="9907317" y="1928009"/>
            <a:ext cx="1869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Buyer Understanding of Data Quality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334226-F0C8-2527-A3F1-365B2339FFD8}"/>
              </a:ext>
            </a:extLst>
          </p:cNvPr>
          <p:cNvCxnSpPr>
            <a:cxnSpLocks/>
          </p:cNvCxnSpPr>
          <p:nvPr/>
        </p:nvCxnSpPr>
        <p:spPr>
          <a:xfrm flipV="1">
            <a:off x="5931592" y="2909264"/>
            <a:ext cx="0" cy="909701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4C619D5-5AF3-0C34-006C-151FD791F635}"/>
              </a:ext>
            </a:extLst>
          </p:cNvPr>
          <p:cNvSpPr txBox="1"/>
          <p:nvPr/>
        </p:nvSpPr>
        <p:spPr>
          <a:xfrm>
            <a:off x="4968482" y="2191480"/>
            <a:ext cx="205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Limited Common Understanding</a:t>
            </a:r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8D76E95E-B618-C2DB-975E-A9852C49044C}"/>
              </a:ext>
            </a:extLst>
          </p:cNvPr>
          <p:cNvSpPr/>
          <p:nvPr/>
        </p:nvSpPr>
        <p:spPr>
          <a:xfrm>
            <a:off x="1928871" y="2514854"/>
            <a:ext cx="3826832" cy="3740462"/>
          </a:xfrm>
          <a:prstGeom prst="ellipse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endParaRPr lang="en-US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2F2F0FC-3DD8-73FD-3877-085F758FBF2B}"/>
              </a:ext>
            </a:extLst>
          </p:cNvPr>
          <p:cNvSpPr/>
          <p:nvPr/>
        </p:nvSpPr>
        <p:spPr>
          <a:xfrm>
            <a:off x="6096000" y="2522683"/>
            <a:ext cx="3831537" cy="3732633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marL="223833" marR="0" lvl="2" indent="-22383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endParaRPr lang="en-US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3C519C-FC8C-AEA5-71AB-0C2DFF8D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36" y="786991"/>
            <a:ext cx="6134380" cy="694353"/>
          </a:xfrm>
        </p:spPr>
        <p:txBody>
          <a:bodyPr>
            <a:normAutofit fontScale="90000"/>
          </a:bodyPr>
          <a:lstStyle/>
          <a:p>
            <a:r>
              <a:rPr lang="en-GB" dirty="0"/>
              <a:t>Each Party Holds Different Pieces of The Picture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CB4E9E-02A8-225F-6C88-BC614C417406}"/>
              </a:ext>
            </a:extLst>
          </p:cNvPr>
          <p:cNvSpPr txBox="1"/>
          <p:nvPr/>
        </p:nvSpPr>
        <p:spPr>
          <a:xfrm>
            <a:off x="6664384" y="3518647"/>
            <a:ext cx="3263153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3833" marR="0" lvl="2" indent="-22383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In-survey behavior</a:t>
            </a:r>
          </a:p>
          <a:p>
            <a:pPr marL="223833" marR="0" lvl="2" indent="-22383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Post-field data suitability</a:t>
            </a:r>
          </a:p>
          <a:p>
            <a:pPr marL="223833" marR="0" lvl="2" indent="-22383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consistency and richness</a:t>
            </a:r>
          </a:p>
          <a:p>
            <a:pPr marL="223833" marR="0" lvl="2" indent="-22383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 and response patterns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BC1730-DBF6-7DC2-3380-80AF29250C79}"/>
              </a:ext>
            </a:extLst>
          </p:cNvPr>
          <p:cNvSpPr txBox="1"/>
          <p:nvPr/>
        </p:nvSpPr>
        <p:spPr>
          <a:xfrm>
            <a:off x="2413478" y="3426314"/>
            <a:ext cx="2555004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sub-sources</a:t>
            </a:r>
          </a:p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 history and activity</a:t>
            </a:r>
          </a:p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 and profiling behavior</a:t>
            </a:r>
          </a:p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Recruitment + Rewards</a:t>
            </a:r>
          </a:p>
        </p:txBody>
      </p:sp>
    </p:spTree>
    <p:extLst>
      <p:ext uri="{BB962C8B-B14F-4D97-AF65-F5344CB8AC3E}">
        <p14:creationId xmlns:p14="http://schemas.microsoft.com/office/powerpoint/2010/main" val="590068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24E83-39CB-49C3-6F2D-AF1677861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05BFE0-23BC-7B23-455C-76FC9E9BB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36" y="786991"/>
            <a:ext cx="6134380" cy="694353"/>
          </a:xfrm>
        </p:spPr>
        <p:txBody>
          <a:bodyPr>
            <a:normAutofit fontScale="90000"/>
          </a:bodyPr>
          <a:lstStyle/>
          <a:p>
            <a:r>
              <a:rPr lang="en-GB" dirty="0"/>
              <a:t>Each Party Holds Different Pieces of The Picture</a:t>
            </a:r>
            <a:endParaRPr lang="en-US" dirty="0"/>
          </a:p>
        </p:txBody>
      </p:sp>
      <p:sp>
        <p:nvSpPr>
          <p:cNvPr id="2" name="Freeform 14">
            <a:extLst>
              <a:ext uri="{FF2B5EF4-FFF2-40B4-BE49-F238E27FC236}">
                <a16:creationId xmlns:a16="http://schemas.microsoft.com/office/drawing/2014/main" id="{0664DA42-BF5B-4393-E8F6-42557CB17407}"/>
              </a:ext>
            </a:extLst>
          </p:cNvPr>
          <p:cNvSpPr/>
          <p:nvPr/>
        </p:nvSpPr>
        <p:spPr>
          <a:xfrm>
            <a:off x="2654949" y="2635145"/>
            <a:ext cx="3826832" cy="3740462"/>
          </a:xfrm>
          <a:prstGeom prst="ellipse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endParaRPr lang="en-US" sz="16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302D61DA-CABE-7541-CAF1-E7B52798D68C}"/>
              </a:ext>
            </a:extLst>
          </p:cNvPr>
          <p:cNvSpPr/>
          <p:nvPr/>
        </p:nvSpPr>
        <p:spPr>
          <a:xfrm>
            <a:off x="5346632" y="2635145"/>
            <a:ext cx="3831537" cy="3732633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marL="714375" marR="0" lvl="2" indent="-21431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endParaRPr lang="en-US" sz="16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5AF778C4-DA5A-ED3F-5AFC-B52485210981}"/>
              </a:ext>
            </a:extLst>
          </p:cNvPr>
          <p:cNvSpPr/>
          <p:nvPr/>
        </p:nvSpPr>
        <p:spPr>
          <a:xfrm>
            <a:off x="5343033" y="3175621"/>
            <a:ext cx="1135148" cy="2656379"/>
          </a:xfrm>
          <a:custGeom>
            <a:avLst/>
            <a:gdLst>
              <a:gd name="connsiteX0" fmla="*/ 513522 w 1027044"/>
              <a:gd name="connsiteY0" fmla="*/ 0 h 3187926"/>
              <a:gd name="connsiteX1" fmla="*/ 558549 w 1027044"/>
              <a:gd name="connsiteY1" fmla="*/ 60214 h 3187926"/>
              <a:gd name="connsiteX2" fmla="*/ 1027044 w 1027044"/>
              <a:gd name="connsiteY2" fmla="*/ 1593963 h 3187926"/>
              <a:gd name="connsiteX3" fmla="*/ 558549 w 1027044"/>
              <a:gd name="connsiteY3" fmla="*/ 3127712 h 3187926"/>
              <a:gd name="connsiteX4" fmla="*/ 513522 w 1027044"/>
              <a:gd name="connsiteY4" fmla="*/ 3187926 h 3187926"/>
              <a:gd name="connsiteX5" fmla="*/ 468495 w 1027044"/>
              <a:gd name="connsiteY5" fmla="*/ 3127712 h 3187926"/>
              <a:gd name="connsiteX6" fmla="*/ 0 w 1027044"/>
              <a:gd name="connsiteY6" fmla="*/ 1593963 h 3187926"/>
              <a:gd name="connsiteX7" fmla="*/ 468495 w 1027044"/>
              <a:gd name="connsiteY7" fmla="*/ 60214 h 3187926"/>
              <a:gd name="connsiteX8" fmla="*/ 513522 w 1027044"/>
              <a:gd name="connsiteY8" fmla="*/ 0 h 318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7044" h="3187926">
                <a:moveTo>
                  <a:pt x="513522" y="0"/>
                </a:moveTo>
                <a:lnTo>
                  <a:pt x="558549" y="60214"/>
                </a:lnTo>
                <a:cubicBezTo>
                  <a:pt x="854333" y="498031"/>
                  <a:pt x="1027044" y="1025828"/>
                  <a:pt x="1027044" y="1593963"/>
                </a:cubicBezTo>
                <a:cubicBezTo>
                  <a:pt x="1027044" y="2162099"/>
                  <a:pt x="854333" y="2689895"/>
                  <a:pt x="558549" y="3127712"/>
                </a:cubicBezTo>
                <a:lnTo>
                  <a:pt x="513522" y="3187926"/>
                </a:lnTo>
                <a:lnTo>
                  <a:pt x="468495" y="3127712"/>
                </a:lnTo>
                <a:cubicBezTo>
                  <a:pt x="172712" y="2689895"/>
                  <a:pt x="0" y="2162099"/>
                  <a:pt x="0" y="1593963"/>
                </a:cubicBezTo>
                <a:cubicBezTo>
                  <a:pt x="0" y="1025828"/>
                  <a:pt x="172712" y="498031"/>
                  <a:pt x="468495" y="60214"/>
                </a:cubicBezTo>
                <a:lnTo>
                  <a:pt x="513522" y="0"/>
                </a:lnTo>
                <a:close/>
              </a:path>
            </a:pathLst>
          </a:cu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MRS Feedback Loop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916D7D9-8B47-D9FD-F515-695E0406D794}"/>
              </a:ext>
            </a:extLst>
          </p:cNvPr>
          <p:cNvCxnSpPr>
            <a:cxnSpLocks/>
          </p:cNvCxnSpPr>
          <p:nvPr/>
        </p:nvCxnSpPr>
        <p:spPr>
          <a:xfrm flipV="1">
            <a:off x="5896278" y="2528173"/>
            <a:ext cx="0" cy="358462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E24078C-BEF7-59E5-84B0-41F1FC2C749D}"/>
              </a:ext>
            </a:extLst>
          </p:cNvPr>
          <p:cNvSpPr txBox="1"/>
          <p:nvPr/>
        </p:nvSpPr>
        <p:spPr>
          <a:xfrm>
            <a:off x="4914534" y="1771096"/>
            <a:ext cx="205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Shared Common Understanding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3F4EB5-F028-624B-F40F-1AEBE1DF3C9F}"/>
              </a:ext>
            </a:extLst>
          </p:cNvPr>
          <p:cNvSpPr txBox="1"/>
          <p:nvPr/>
        </p:nvSpPr>
        <p:spPr>
          <a:xfrm>
            <a:off x="3036009" y="3435395"/>
            <a:ext cx="2555004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sub-sources</a:t>
            </a:r>
          </a:p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 history and activity</a:t>
            </a:r>
          </a:p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 and profiling behavior</a:t>
            </a:r>
          </a:p>
          <a:p>
            <a:pPr marL="223833" lvl="2" indent="-223833" defTabSz="499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–"/>
              <a:tabLst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Recruitment + Rewards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A2176A-E922-2596-FC36-982D8073B96F}"/>
              </a:ext>
            </a:extLst>
          </p:cNvPr>
          <p:cNvSpPr txBox="1"/>
          <p:nvPr/>
        </p:nvSpPr>
        <p:spPr>
          <a:xfrm>
            <a:off x="6499709" y="3435395"/>
            <a:ext cx="2228604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3833" marR="0" lvl="2" indent="-22383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In-survey behavior</a:t>
            </a:r>
          </a:p>
          <a:p>
            <a:pPr marL="223833" marR="0" lvl="2" indent="-22383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Post-field data suitability</a:t>
            </a:r>
          </a:p>
          <a:p>
            <a:pPr marL="223833" marR="0" lvl="2" indent="-22383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consistency and richness</a:t>
            </a:r>
          </a:p>
          <a:p>
            <a:pPr marL="223833" marR="0" lvl="2" indent="-223833" defTabSz="499213" fontAlgn="auto">
              <a:spcAft>
                <a:spcPts val="600"/>
              </a:spcAft>
              <a:buClr>
                <a:schemeClr val="bg2"/>
              </a:buClr>
              <a:buSzTx/>
              <a:buFont typeface="Arial" pitchFamily="34" charset="0"/>
              <a:buChar char="–"/>
              <a:defRPr/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 and response patterns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B73A25-A26D-AAE3-4124-668F95A60DD2}"/>
              </a:ext>
            </a:extLst>
          </p:cNvPr>
          <p:cNvSpPr txBox="1"/>
          <p:nvPr/>
        </p:nvSpPr>
        <p:spPr>
          <a:xfrm>
            <a:off x="712785" y="1898630"/>
            <a:ext cx="1869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66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Supplier Understanding of Data Quality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864404-C665-A2F3-A957-C196E7C77880}"/>
              </a:ext>
            </a:extLst>
          </p:cNvPr>
          <p:cNvSpPr txBox="1"/>
          <p:nvPr/>
        </p:nvSpPr>
        <p:spPr>
          <a:xfrm>
            <a:off x="9907317" y="1928009"/>
            <a:ext cx="1869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Buyer Understanding of Data Quality</a:t>
            </a:r>
          </a:p>
        </p:txBody>
      </p:sp>
    </p:spTree>
    <p:extLst>
      <p:ext uri="{BB962C8B-B14F-4D97-AF65-F5344CB8AC3E}">
        <p14:creationId xmlns:p14="http://schemas.microsoft.com/office/powerpoint/2010/main" val="33942864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588083-E191-5145-6451-DC968B027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FB384-A9DC-25AC-0D30-A085AC53C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noProof="0" dirty="0"/>
              <a:t>Benefits For </a:t>
            </a:r>
            <a:r>
              <a:rPr lang="en-GB" sz="2800" noProof="0" dirty="0">
                <a:solidFill>
                  <a:schemeClr val="bg2"/>
                </a:solidFill>
              </a:rPr>
              <a:t>Suppliers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3EA8D1-62E6-79BE-C7C9-D1C36007F61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43740E-A805-4D61-A248-B8F07C382AE9}" type="slidenum">
              <a:rPr kumimoji="0" lang="en-GB" sz="120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2" name="Cross 21">
            <a:extLst>
              <a:ext uri="{FF2B5EF4-FFF2-40B4-BE49-F238E27FC236}">
                <a16:creationId xmlns:a16="http://schemas.microsoft.com/office/drawing/2014/main" id="{610254C9-7FC7-88B7-F065-C025943C90BB}"/>
              </a:ext>
            </a:extLst>
          </p:cNvPr>
          <p:cNvSpPr/>
          <p:nvPr/>
        </p:nvSpPr>
        <p:spPr>
          <a:xfrm>
            <a:off x="4584700" y="1284896"/>
            <a:ext cx="817615" cy="847897"/>
          </a:xfrm>
          <a:prstGeom prst="plus">
            <a:avLst>
              <a:gd name="adj" fmla="val 3611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4F2529-28DB-2492-18EF-AEBCDDB0C92D}"/>
              </a:ext>
            </a:extLst>
          </p:cNvPr>
          <p:cNvSpPr txBox="1"/>
          <p:nvPr/>
        </p:nvSpPr>
        <p:spPr>
          <a:xfrm>
            <a:off x="5572323" y="1385680"/>
            <a:ext cx="5248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 err="1">
                <a:solidFill>
                  <a:schemeClr val="accent5"/>
                </a:solidFill>
                <a:latin typeface="Arial"/>
                <a:cs typeface="Arial"/>
              </a:rPr>
              <a:t>Standardised</a:t>
            </a:r>
            <a:r>
              <a:rPr lang="en-US" sz="2000" b="1" kern="1200" dirty="0">
                <a:latin typeface="Arial"/>
                <a:cs typeface="Arial"/>
              </a:rPr>
              <a:t> reasons allow buyers to provide insights on </a:t>
            </a:r>
            <a:r>
              <a:rPr lang="en-US" sz="2000" b="1" u="sng" kern="1200" dirty="0">
                <a:latin typeface="Arial"/>
                <a:cs typeface="Arial"/>
              </a:rPr>
              <a:t>every</a:t>
            </a:r>
            <a:r>
              <a:rPr lang="en-US" sz="2000" b="1" kern="1200" dirty="0">
                <a:latin typeface="Arial"/>
                <a:cs typeface="Arial"/>
              </a:rPr>
              <a:t> reversal</a:t>
            </a:r>
          </a:p>
        </p:txBody>
      </p:sp>
      <p:sp>
        <p:nvSpPr>
          <p:cNvPr id="25" name="Cross 24">
            <a:extLst>
              <a:ext uri="{FF2B5EF4-FFF2-40B4-BE49-F238E27FC236}">
                <a16:creationId xmlns:a16="http://schemas.microsoft.com/office/drawing/2014/main" id="{D1E5A5F7-00E0-FC79-730D-78F6D8BB26F9}"/>
              </a:ext>
            </a:extLst>
          </p:cNvPr>
          <p:cNvSpPr/>
          <p:nvPr/>
        </p:nvSpPr>
        <p:spPr>
          <a:xfrm>
            <a:off x="4584700" y="2475396"/>
            <a:ext cx="817615" cy="847897"/>
          </a:xfrm>
          <a:prstGeom prst="plus">
            <a:avLst>
              <a:gd name="adj" fmla="val 3611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65BC6F-4139-93D2-A49E-F19CF7139084}"/>
              </a:ext>
            </a:extLst>
          </p:cNvPr>
          <p:cNvSpPr txBox="1"/>
          <p:nvPr/>
        </p:nvSpPr>
        <p:spPr>
          <a:xfrm>
            <a:off x="5638800" y="2590624"/>
            <a:ext cx="5359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>
                <a:solidFill>
                  <a:schemeClr val="bg2"/>
                </a:solidFill>
                <a:latin typeface="Arial"/>
                <a:cs typeface="Arial"/>
              </a:rPr>
              <a:t>Enrich databases </a:t>
            </a:r>
            <a:r>
              <a:rPr lang="en-US" sz="2000" b="1" kern="1200" dirty="0">
                <a:latin typeface="Arial"/>
                <a:cs typeface="Arial"/>
              </a:rPr>
              <a:t>with a </a:t>
            </a:r>
            <a:r>
              <a:rPr lang="en-US" sz="2000" b="1" kern="1200" dirty="0" err="1">
                <a:latin typeface="Arial"/>
                <a:cs typeface="Arial"/>
              </a:rPr>
              <a:t>standardised</a:t>
            </a:r>
            <a:r>
              <a:rPr lang="en-US" sz="2000" b="1" kern="1200" dirty="0">
                <a:latin typeface="Arial"/>
                <a:cs typeface="Arial"/>
              </a:rPr>
              <a:t>, consistent variable for measuring quality </a:t>
            </a:r>
          </a:p>
        </p:txBody>
      </p:sp>
      <p:sp>
        <p:nvSpPr>
          <p:cNvPr id="28" name="Cross 27">
            <a:extLst>
              <a:ext uri="{FF2B5EF4-FFF2-40B4-BE49-F238E27FC236}">
                <a16:creationId xmlns:a16="http://schemas.microsoft.com/office/drawing/2014/main" id="{7A69CE1A-56A0-E309-8899-809B714C47D9}"/>
              </a:ext>
            </a:extLst>
          </p:cNvPr>
          <p:cNvSpPr/>
          <p:nvPr/>
        </p:nvSpPr>
        <p:spPr>
          <a:xfrm>
            <a:off x="4584700" y="3725651"/>
            <a:ext cx="817615" cy="847897"/>
          </a:xfrm>
          <a:prstGeom prst="plus">
            <a:avLst>
              <a:gd name="adj" fmla="val 3611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9" name="Cross 28">
            <a:extLst>
              <a:ext uri="{FF2B5EF4-FFF2-40B4-BE49-F238E27FC236}">
                <a16:creationId xmlns:a16="http://schemas.microsoft.com/office/drawing/2014/main" id="{64BB3150-A5FB-E8D3-EB17-07061E217A02}"/>
              </a:ext>
            </a:extLst>
          </p:cNvPr>
          <p:cNvSpPr/>
          <p:nvPr/>
        </p:nvSpPr>
        <p:spPr>
          <a:xfrm>
            <a:off x="4584700" y="4975906"/>
            <a:ext cx="817615" cy="847897"/>
          </a:xfrm>
          <a:prstGeom prst="plus">
            <a:avLst>
              <a:gd name="adj" fmla="val 36111"/>
            </a:avLst>
          </a:prstGeom>
          <a:solidFill>
            <a:schemeClr val="bg1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8CA26A-32FD-D759-77DA-DB92BADE6773}"/>
              </a:ext>
            </a:extLst>
          </p:cNvPr>
          <p:cNvSpPr txBox="1"/>
          <p:nvPr/>
        </p:nvSpPr>
        <p:spPr>
          <a:xfrm>
            <a:off x="5638800" y="3833656"/>
            <a:ext cx="6234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>
                <a:solidFill>
                  <a:schemeClr val="accent4"/>
                </a:solidFill>
                <a:latin typeface="Arial"/>
                <a:cs typeface="Arial"/>
              </a:rPr>
              <a:t>Facilitates</a:t>
            </a:r>
            <a:r>
              <a:rPr lang="en-US" sz="2000" b="1" kern="1200" dirty="0">
                <a:latin typeface="Arial"/>
                <a:cs typeface="Arial"/>
              </a:rPr>
              <a:t> enhanced decision-making processes on respondent &amp; sub-source quality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A194BD-0AC6-F688-4B74-4D0D2B017D5A}"/>
              </a:ext>
            </a:extLst>
          </p:cNvPr>
          <p:cNvSpPr txBox="1"/>
          <p:nvPr/>
        </p:nvSpPr>
        <p:spPr>
          <a:xfrm>
            <a:off x="5638800" y="5076688"/>
            <a:ext cx="6234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Supports</a:t>
            </a:r>
            <a:r>
              <a:rPr lang="en-US" sz="2000" b="1" kern="1200" dirty="0">
                <a:latin typeface="Arial"/>
                <a:cs typeface="Arial"/>
              </a:rPr>
              <a:t> open conversations with buyers and suppliers on reconciliation concerns</a:t>
            </a:r>
          </a:p>
        </p:txBody>
      </p:sp>
    </p:spTree>
    <p:extLst>
      <p:ext uri="{BB962C8B-B14F-4D97-AF65-F5344CB8AC3E}">
        <p14:creationId xmlns:p14="http://schemas.microsoft.com/office/powerpoint/2010/main" val="343182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7BEDB-634C-B063-E8D8-C275D11B8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0BF17-0B9C-B7BA-EB2C-B0390E1A6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noProof="0" dirty="0"/>
              <a:t>Benefits For </a:t>
            </a:r>
            <a:r>
              <a:rPr lang="en-GB" sz="2800" dirty="0">
                <a:solidFill>
                  <a:schemeClr val="bg2"/>
                </a:solidFill>
              </a:rPr>
              <a:t>Buyers</a:t>
            </a:r>
            <a:endParaRPr lang="en-GB" sz="2800" noProof="0" dirty="0">
              <a:solidFill>
                <a:schemeClr val="bg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62122-9857-85F0-8531-492156388B8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43740E-A805-4D61-A248-B8F07C382AE9}" type="slidenum">
              <a:rPr kumimoji="0" lang="en-GB" sz="120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2" name="Cross 21">
            <a:extLst>
              <a:ext uri="{FF2B5EF4-FFF2-40B4-BE49-F238E27FC236}">
                <a16:creationId xmlns:a16="http://schemas.microsoft.com/office/drawing/2014/main" id="{7F8BAFD3-9A23-889C-29C5-F1F0E15881DF}"/>
              </a:ext>
            </a:extLst>
          </p:cNvPr>
          <p:cNvSpPr/>
          <p:nvPr/>
        </p:nvSpPr>
        <p:spPr>
          <a:xfrm>
            <a:off x="4584700" y="1284896"/>
            <a:ext cx="817615" cy="847897"/>
          </a:xfrm>
          <a:prstGeom prst="plus">
            <a:avLst>
              <a:gd name="adj" fmla="val 3611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00D65EB-A971-3032-F385-2D19704273CC}"/>
              </a:ext>
            </a:extLst>
          </p:cNvPr>
          <p:cNvSpPr txBox="1"/>
          <p:nvPr/>
        </p:nvSpPr>
        <p:spPr>
          <a:xfrm>
            <a:off x="5572323" y="1385680"/>
            <a:ext cx="5248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>
                <a:solidFill>
                  <a:schemeClr val="accent5"/>
                </a:solidFill>
                <a:latin typeface="Arial"/>
                <a:cs typeface="Arial"/>
              </a:rPr>
              <a:t>Providing a framework </a:t>
            </a:r>
            <a:r>
              <a:rPr lang="en-US" sz="2000" b="1" kern="1200" dirty="0">
                <a:latin typeface="Arial"/>
                <a:cs typeface="Arial"/>
              </a:rPr>
              <a:t>to more accurately assess presence of data quality issues</a:t>
            </a:r>
          </a:p>
        </p:txBody>
      </p:sp>
      <p:sp>
        <p:nvSpPr>
          <p:cNvPr id="25" name="Cross 24">
            <a:extLst>
              <a:ext uri="{FF2B5EF4-FFF2-40B4-BE49-F238E27FC236}">
                <a16:creationId xmlns:a16="http://schemas.microsoft.com/office/drawing/2014/main" id="{47D3AA75-8DF0-50BB-5595-99B67A065220}"/>
              </a:ext>
            </a:extLst>
          </p:cNvPr>
          <p:cNvSpPr/>
          <p:nvPr/>
        </p:nvSpPr>
        <p:spPr>
          <a:xfrm>
            <a:off x="4584700" y="2475396"/>
            <a:ext cx="817615" cy="847897"/>
          </a:xfrm>
          <a:prstGeom prst="plus">
            <a:avLst>
              <a:gd name="adj" fmla="val 3611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354D38-BF43-D005-0465-F7F3C9724C41}"/>
              </a:ext>
            </a:extLst>
          </p:cNvPr>
          <p:cNvSpPr txBox="1"/>
          <p:nvPr/>
        </p:nvSpPr>
        <p:spPr>
          <a:xfrm>
            <a:off x="5638800" y="2590624"/>
            <a:ext cx="5359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kern="1200" dirty="0">
                <a:solidFill>
                  <a:schemeClr val="bg2"/>
                </a:solidFill>
                <a:latin typeface="Arial"/>
                <a:cs typeface="Arial"/>
              </a:rPr>
              <a:t>Better</a:t>
            </a:r>
            <a:r>
              <a:rPr lang="en-US" sz="2000" b="1" kern="1200" dirty="0">
                <a:latin typeface="Arial"/>
                <a:cs typeface="Arial"/>
              </a:rPr>
              <a:t> </a:t>
            </a:r>
            <a:r>
              <a:rPr lang="en-US" sz="2000" b="1" kern="1200" dirty="0">
                <a:solidFill>
                  <a:schemeClr val="bg2"/>
                </a:solidFill>
                <a:latin typeface="Arial"/>
                <a:cs typeface="Arial"/>
              </a:rPr>
              <a:t>ability</a:t>
            </a:r>
            <a:r>
              <a:rPr lang="en-US" sz="2000" b="1" kern="1200" dirty="0">
                <a:latin typeface="Arial"/>
                <a:cs typeface="Arial"/>
              </a:rPr>
              <a:t> to pinpoint identified quality issues to a particular sample source</a:t>
            </a:r>
          </a:p>
        </p:txBody>
      </p:sp>
      <p:sp>
        <p:nvSpPr>
          <p:cNvPr id="28" name="Cross 27">
            <a:extLst>
              <a:ext uri="{FF2B5EF4-FFF2-40B4-BE49-F238E27FC236}">
                <a16:creationId xmlns:a16="http://schemas.microsoft.com/office/drawing/2014/main" id="{8BC3BA01-906E-DEA3-2F21-51AEA63583E3}"/>
              </a:ext>
            </a:extLst>
          </p:cNvPr>
          <p:cNvSpPr/>
          <p:nvPr/>
        </p:nvSpPr>
        <p:spPr>
          <a:xfrm>
            <a:off x="4584700" y="3725651"/>
            <a:ext cx="817615" cy="847897"/>
          </a:xfrm>
          <a:prstGeom prst="plus">
            <a:avLst>
              <a:gd name="adj" fmla="val 3611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9" name="Cross 28">
            <a:extLst>
              <a:ext uri="{FF2B5EF4-FFF2-40B4-BE49-F238E27FC236}">
                <a16:creationId xmlns:a16="http://schemas.microsoft.com/office/drawing/2014/main" id="{2BBD6620-1C4A-1C60-4BB4-77BAC82359B6}"/>
              </a:ext>
            </a:extLst>
          </p:cNvPr>
          <p:cNvSpPr/>
          <p:nvPr/>
        </p:nvSpPr>
        <p:spPr>
          <a:xfrm>
            <a:off x="4584700" y="4975906"/>
            <a:ext cx="817615" cy="847897"/>
          </a:xfrm>
          <a:prstGeom prst="plus">
            <a:avLst>
              <a:gd name="adj" fmla="val 36111"/>
            </a:avLst>
          </a:prstGeom>
          <a:solidFill>
            <a:schemeClr val="bg1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810246-31A2-30AE-044F-1FDF758316DF}"/>
              </a:ext>
            </a:extLst>
          </p:cNvPr>
          <p:cNvSpPr txBox="1"/>
          <p:nvPr/>
        </p:nvSpPr>
        <p:spPr>
          <a:xfrm>
            <a:off x="5638800" y="3833656"/>
            <a:ext cx="4445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000" b="1" dirty="0">
                <a:solidFill>
                  <a:schemeClr val="accent4"/>
                </a:solidFill>
                <a:latin typeface="Arial"/>
                <a:cs typeface="Arial"/>
              </a:rPr>
              <a:t>Better understanding </a:t>
            </a:r>
            <a:r>
              <a:rPr lang="en-GB" sz="2000" b="1" dirty="0">
                <a:latin typeface="Arial"/>
                <a:cs typeface="Arial"/>
              </a:rPr>
              <a:t>of survey design issues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A4DDB1-5DE4-B62D-66E6-DAB7C0AF9863}"/>
              </a:ext>
            </a:extLst>
          </p:cNvPr>
          <p:cNvSpPr txBox="1"/>
          <p:nvPr/>
        </p:nvSpPr>
        <p:spPr>
          <a:xfrm>
            <a:off x="5638800" y="5076688"/>
            <a:ext cx="5054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Greater confidence </a:t>
            </a:r>
            <a:r>
              <a:rPr lang="en-US" sz="2000" b="1" dirty="0">
                <a:latin typeface="Arial"/>
                <a:cs typeface="Arial"/>
              </a:rPr>
              <a:t>in making judgements on removals</a:t>
            </a:r>
          </a:p>
        </p:txBody>
      </p:sp>
    </p:spTree>
    <p:extLst>
      <p:ext uri="{BB962C8B-B14F-4D97-AF65-F5344CB8AC3E}">
        <p14:creationId xmlns:p14="http://schemas.microsoft.com/office/powerpoint/2010/main" val="23240153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CLUDEHIDDENSLIDES" val="False"/>
  <p:tag name="NUMBEROFPAGES" val="18"/>
</p:tagLst>
</file>

<file path=ppt/theme/theme1.xml><?xml version="1.0" encoding="utf-8"?>
<a:theme xmlns:a="http://schemas.openxmlformats.org/drawingml/2006/main" name="GDQ0126">
  <a:themeElements>
    <a:clrScheme name="Custom 223">
      <a:dk1>
        <a:srgbClr val="000000"/>
      </a:dk1>
      <a:lt1>
        <a:srgbClr val="E5EBF4"/>
      </a:lt1>
      <a:dk2>
        <a:srgbClr val="993366"/>
      </a:dk2>
      <a:lt2>
        <a:srgbClr val="FF6633"/>
      </a:lt2>
      <a:accent1>
        <a:srgbClr val="A6998E"/>
      </a:accent1>
      <a:accent2>
        <a:srgbClr val="CCCCCC"/>
      </a:accent2>
      <a:accent3>
        <a:srgbClr val="E1881F"/>
      </a:accent3>
      <a:accent4>
        <a:srgbClr val="F79520"/>
      </a:accent4>
      <a:accent5>
        <a:srgbClr val="0279B3"/>
      </a:accent5>
      <a:accent6>
        <a:srgbClr val="54545B"/>
      </a:accent6>
      <a:hlink>
        <a:srgbClr val="929598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DQ0126" id="{52B7F2BE-7CA4-CA47-BE80-2B840B5358D6}" vid="{5D78EF81-A897-3646-A438-3E82C256B2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3741da7a-79c1-417c-b408-16c0bfe99fca}" enabled="1" method="Standard" siteId="{1e355c04-e0a4-42ed-8e2d-7351591f0ef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1325</Words>
  <Application>Microsoft Office PowerPoint</Application>
  <PresentationFormat>Widescreen</PresentationFormat>
  <Paragraphs>207</Paragraphs>
  <Slides>18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GDQ0126</vt:lpstr>
      <vt:lpstr>Global Data Quality Feedback Loop</vt:lpstr>
      <vt:lpstr>PowerPoint Presentation</vt:lpstr>
      <vt:lpstr>Background </vt:lpstr>
      <vt:lpstr>Data Quality is a Shared Responsibility</vt:lpstr>
      <vt:lpstr>Where does the Feedback Loop fit in?  The Global Data Quality Tool Kit</vt:lpstr>
      <vt:lpstr>Each Party Holds Different Pieces of The Picture</vt:lpstr>
      <vt:lpstr>Each Party Holds Different Pieces of The Picture</vt:lpstr>
      <vt:lpstr>Benefits For Suppliers</vt:lpstr>
      <vt:lpstr>Benefits For Buyers</vt:lpstr>
      <vt:lpstr>Collective Benefits</vt:lpstr>
      <vt:lpstr>The Feedback Loop</vt:lpstr>
      <vt:lpstr>PowerPoint Presentation</vt:lpstr>
      <vt:lpstr>The Feedback Loop Code Frame to be used with a multi-coded variable</vt:lpstr>
      <vt:lpstr>Pilot test</vt:lpstr>
      <vt:lpstr>PowerPoint Presentation</vt:lpstr>
      <vt:lpstr>Implementation in practice:  Example Supplier Process</vt:lpstr>
      <vt:lpstr>Future Direction</vt:lpstr>
      <vt:lpstr>Future Direction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Shelby Downes</dc:creator>
  <cp:lastModifiedBy>Debrah Harding</cp:lastModifiedBy>
  <cp:revision>68</cp:revision>
  <dcterms:created xsi:type="dcterms:W3CDTF">2025-06-24T14:57:11Z</dcterms:created>
  <dcterms:modified xsi:type="dcterms:W3CDTF">2026-01-28T09:36:08Z</dcterms:modified>
</cp:coreProperties>
</file>